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embedTrueTypeFonts="1" autoCompressPictures="0">
  <p:sldMasterIdLst>
    <p:sldMasterId id="214748365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4630400" cy="8229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/>
  <p:showPr showNarration="1">
    <p:present/>
    <p:sldAll/>
    <p:penClr>
      <a:prstClr val="red"/>
    </p:penClr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EFF55593-1BF1-4F33-A30B-BAC3417414BB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1H>
      <a:tcTxStyle/>
      <a:tcStyle>
        <a:tcBdr/>
      </a:tcStyle>
    </a:band1H>
    <a:band2H>
      <a:tcTxStyle b="off" i="off"/>
      <a:tcStyle>
        <a:tcBdr/>
        <a:fill>
          <a:solidFill>
            <a:srgbClr val="ffffff"/>
          </a:solidFill>
        </a:fill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</a:ln>
          </a:right>
          <a:top>
            <a:ln w="50800" cap="flat" cmpd="sng">
              <a:solidFill>
                <a:srgbClr val="000000"/>
              </a:solidFill>
              <a:prstDash val="solid"/>
              <a:round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</a:ln>
          </a:top>
          <a:bottom>
            <a:ln w="25400" cap="flat" cmpd="sng">
              <a:solidFill>
                <a:srgbClr val="000000"/>
              </a:solidFill>
              <a:prstDash val="solid"/>
              <a:round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howOutlineIcons="0">
    <p:restoredLeft sz="15602"/>
    <p:restoredTop sz="94712"/>
  </p:normalViewPr>
  <p:slideViewPr>
    <p:cSldViewPr snapToGrid="0">
      <p:cViewPr varScale="1">
        <p:scale>
          <a:sx n="90" d="100"/>
          <a:sy n="90" d="100"/>
        </p:scale>
        <p:origin x="666" y="66"/>
      </p:cViewPr>
      <p:guideLst>
        <p:guide orient="horz" pos="2590"/>
        <p:guide pos="460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presProps" Target="presProps.xml"  /><Relationship Id="rId29" Type="http://schemas.openxmlformats.org/officeDocument/2006/relationships/viewProps" Target="viewProps.xml"  /><Relationship Id="rId3" Type="http://schemas.openxmlformats.org/officeDocument/2006/relationships/slide" Target="slides/slide1.xml"  /><Relationship Id="rId30" Type="http://schemas.openxmlformats.org/officeDocument/2006/relationships/theme" Target="theme/theme1.xml"  /><Relationship Id="rId31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>
              <a:defRPr lang="ko-KR" altLang="en-US"/>
            </a:pPr>
            <a:r>
              <a:rPr lang="ko-KR"/>
              <a:t/>
            </a:r>
            <a:endParaRPr lang="ko-K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/>
              <a:t/>
            </a:r>
            <a:endParaRPr lang="ko-KR"/>
          </a:p>
        </p:txBody>
      </p:sp>
      <p:sp>
        <p:nvSpPr>
          <p:cNvPr id="13" name="Google Shape;13;p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/>
              <a:t/>
            </a:r>
            <a:endParaRPr lang="ko-KR"/>
          </a:p>
        </p:txBody>
      </p:sp>
      <p:sp>
        <p:nvSpPr>
          <p:cNvPr id="99" name="Google Shape;99;p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/>
              <a:t/>
            </a:r>
            <a:endParaRPr lang="ko-KR"/>
          </a:p>
        </p:txBody>
      </p:sp>
      <p:sp>
        <p:nvSpPr>
          <p:cNvPr id="99" name="Google Shape;99;p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/>
              <a:t/>
            </a:r>
            <a:endParaRPr lang="ko-KR"/>
          </a:p>
        </p:txBody>
      </p:sp>
      <p:sp>
        <p:nvSpPr>
          <p:cNvPr id="99" name="Google Shape;99;p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/>
              <a:t/>
            </a:r>
            <a:endParaRPr lang="ko-KR"/>
          </a:p>
        </p:txBody>
      </p:sp>
      <p:sp>
        <p:nvSpPr>
          <p:cNvPr id="106" name="Google Shape;106;p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/>
              <a:t/>
            </a:r>
            <a:endParaRPr lang="ko-KR"/>
          </a:p>
        </p:txBody>
      </p:sp>
      <p:sp>
        <p:nvSpPr>
          <p:cNvPr id="106" name="Google Shape;106;p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/>
              <a:t/>
            </a:r>
            <a:endParaRPr lang="ko-KR"/>
          </a:p>
        </p:txBody>
      </p:sp>
      <p:sp>
        <p:nvSpPr>
          <p:cNvPr id="106" name="Google Shape;106;p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/>
              <a:t/>
            </a:r>
            <a:endParaRPr lang="ko-KR"/>
          </a:p>
        </p:txBody>
      </p:sp>
      <p:sp>
        <p:nvSpPr>
          <p:cNvPr id="106" name="Google Shape;106;p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/>
              <a:t/>
            </a:r>
            <a:endParaRPr lang="ko-KR"/>
          </a:p>
        </p:txBody>
      </p:sp>
      <p:sp>
        <p:nvSpPr>
          <p:cNvPr id="106" name="Google Shape;106;p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/>
              <a:t/>
            </a:r>
            <a:endParaRPr lang="ko-KR"/>
          </a:p>
        </p:txBody>
      </p:sp>
      <p:sp>
        <p:nvSpPr>
          <p:cNvPr id="90" name="Google Shape;90;p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/>
              <a:t/>
            </a:r>
            <a:endParaRPr lang="ko-KR"/>
          </a:p>
        </p:txBody>
      </p:sp>
      <p:sp>
        <p:nvSpPr>
          <p:cNvPr id="90" name="Google Shape;90;p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/>
              <a:t/>
            </a:r>
            <a:endParaRPr lang="ko-KR"/>
          </a:p>
        </p:txBody>
      </p:sp>
      <p:sp>
        <p:nvSpPr>
          <p:cNvPr id="21" name="Google Shape;21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/>
              <a:t/>
            </a:r>
            <a:endParaRPr lang="ko-KR"/>
          </a:p>
        </p:txBody>
      </p:sp>
      <p:sp>
        <p:nvSpPr>
          <p:cNvPr id="90" name="Google Shape;90;p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/>
              <a:t/>
            </a:r>
            <a:endParaRPr lang="ko-KR"/>
          </a:p>
        </p:txBody>
      </p:sp>
      <p:sp>
        <p:nvSpPr>
          <p:cNvPr id="90" name="Google Shape;90;p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/>
              <a:t/>
            </a:r>
            <a:endParaRPr lang="ko-KR"/>
          </a:p>
        </p:txBody>
      </p:sp>
      <p:sp>
        <p:nvSpPr>
          <p:cNvPr id="90" name="Google Shape;90;p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/>
              <a:t/>
            </a:r>
            <a:endParaRPr lang="ko-KR"/>
          </a:p>
        </p:txBody>
      </p:sp>
      <p:sp>
        <p:nvSpPr>
          <p:cNvPr id="90" name="Google Shape;90;p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/>
              <a:t/>
            </a:r>
            <a:endParaRPr lang="ko-KR"/>
          </a:p>
        </p:txBody>
      </p:sp>
      <p:sp>
        <p:nvSpPr>
          <p:cNvPr id="90" name="Google Shape;90;p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/>
              <a:t/>
            </a:r>
            <a:endParaRPr lang="ko-KR"/>
          </a:p>
        </p:txBody>
      </p:sp>
      <p:sp>
        <p:nvSpPr>
          <p:cNvPr id="120" name="Google Shape;120;p1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/>
              <a:t/>
            </a:r>
            <a:endParaRPr lang="ko-KR"/>
          </a:p>
        </p:txBody>
      </p:sp>
      <p:sp>
        <p:nvSpPr>
          <p:cNvPr id="36" name="Google Shape;36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/>
              <a:t/>
            </a:r>
            <a:endParaRPr lang="ko-KR"/>
          </a:p>
        </p:txBody>
      </p:sp>
      <p:sp>
        <p:nvSpPr>
          <p:cNvPr id="52" name="Google Shape;52;p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/>
              <a:t/>
            </a:r>
            <a:endParaRPr lang="ko-KR"/>
          </a:p>
        </p:txBody>
      </p:sp>
      <p:sp>
        <p:nvSpPr>
          <p:cNvPr id="60" name="Google Shape;60;p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/>
              <a:t/>
            </a:r>
            <a:endParaRPr lang="ko-KR"/>
          </a:p>
        </p:txBody>
      </p:sp>
      <p:sp>
        <p:nvSpPr>
          <p:cNvPr id="71" name="Google Shape;71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/>
              <a:t/>
            </a:r>
            <a:endParaRPr lang="ko-KR"/>
          </a:p>
        </p:txBody>
      </p:sp>
      <p:sp>
        <p:nvSpPr>
          <p:cNvPr id="81" name="Google Shape;81;p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/>
              <a:t/>
            </a:r>
            <a:endParaRPr lang="ko-KR"/>
          </a:p>
        </p:txBody>
      </p:sp>
      <p:sp>
        <p:nvSpPr>
          <p:cNvPr id="90" name="Google Shape;90;p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/>
              <a:t/>
            </a:r>
            <a:endParaRPr lang="ko-KR"/>
          </a:p>
        </p:txBody>
      </p:sp>
      <p:sp>
        <p:nvSpPr>
          <p:cNvPr id="99" name="Google Shape;99;p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7071359" y="7408545"/>
            <a:ext cx="3413761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731520" y="110489"/>
            <a:ext cx="13167361" cy="1809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body" idx="1"/>
          </p:nvPr>
        </p:nvSpPr>
        <p:spPr>
          <a:xfrm>
            <a:off x="731520" y="1920239"/>
            <a:ext cx="13167361" cy="6309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sldNum" idx="12"/>
          </p:nvPr>
        </p:nvSpPr>
        <p:spPr>
          <a:xfrm>
            <a:off x="7071359" y="7408545"/>
            <a:ext cx="3413761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18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Relationship Id="rId5" Type="http://schemas.openxmlformats.org/officeDocument/2006/relationships/image" Target="../media/image17.png"  /><Relationship Id="rId6" Type="http://schemas.openxmlformats.org/officeDocument/2006/relationships/image" Target="../media/image2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9.png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Relationship Id="rId6" Type="http://schemas.openxmlformats.org/officeDocument/2006/relationships/image" Target="../media/image25.png"  /><Relationship Id="rId7" Type="http://schemas.openxmlformats.org/officeDocument/2006/relationships/image" Target="../media/image26.png"  /><Relationship Id="rId8" Type="http://schemas.openxmlformats.org/officeDocument/2006/relationships/image" Target="../media/image27.png"  /><Relationship Id="rId9" Type="http://schemas.openxmlformats.org/officeDocument/2006/relationships/image" Target="../media/image2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7.xml"  /><Relationship Id="rId3" Type="http://schemas.openxmlformats.org/officeDocument/2006/relationships/image" Target="../media/image30.png"  /><Relationship Id="rId4" Type="http://schemas.openxmlformats.org/officeDocument/2006/relationships/image" Target="../media/image31.png"  /><Relationship Id="rId5" Type="http://schemas.openxmlformats.org/officeDocument/2006/relationships/image" Target="../media/image32.png"  /><Relationship Id="rId6" Type="http://schemas.openxmlformats.org/officeDocument/2006/relationships/image" Target="../media/image33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Relationship Id="rId5" Type="http://schemas.openxmlformats.org/officeDocument/2006/relationships/image" Target="../media/image36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9.xml"  /><Relationship Id="rId3" Type="http://schemas.openxmlformats.org/officeDocument/2006/relationships/image" Target="../media/image37.png"  /><Relationship Id="rId4" Type="http://schemas.openxmlformats.org/officeDocument/2006/relationships/image" Target="../media/image38.png"  /><Relationship Id="rId5" Type="http://schemas.openxmlformats.org/officeDocument/2006/relationships/image" Target="../media/image3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1.xml"  /><Relationship Id="rId3" Type="http://schemas.openxmlformats.org/officeDocument/2006/relationships/image" Target="../media/image42.png"  /><Relationship Id="rId4" Type="http://schemas.openxmlformats.org/officeDocument/2006/relationships/image" Target="../media/image4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2.xml"  /><Relationship Id="rId3" Type="http://schemas.openxmlformats.org/officeDocument/2006/relationships/image" Target="../media/image44.png"  /><Relationship Id="rId4" Type="http://schemas.openxmlformats.org/officeDocument/2006/relationships/image" Target="../media/image4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3.xml"  /><Relationship Id="rId3" Type="http://schemas.openxmlformats.org/officeDocument/2006/relationships/image" Target="../media/image46.png"  /><Relationship Id="rId4" Type="http://schemas.openxmlformats.org/officeDocument/2006/relationships/image" Target="../media/image47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4.xml"  /><Relationship Id="rId3" Type="http://schemas.openxmlformats.org/officeDocument/2006/relationships/image" Target="../media/image48.png"  /><Relationship Id="rId4" Type="http://schemas.openxmlformats.org/officeDocument/2006/relationships/image" Target="../media/image49.png"  /><Relationship Id="rId5" Type="http://schemas.openxmlformats.org/officeDocument/2006/relationships/image" Target="../media/image50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5.xml"  /><Relationship Id="rId2" Type="http://schemas.openxmlformats.org/officeDocument/2006/relationships/slideLayout" Target="../slideLayouts/slideLayout1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9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"/>
          <p:cNvSpPr/>
          <p:nvPr/>
        </p:nvSpPr>
        <p:spPr>
          <a:xfrm>
            <a:off x="-7059617" y="-3274226"/>
            <a:ext cx="22994700" cy="11804309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txBody>
          <a:bodyPr wrap="square" lIns="45700" tIns="45700" rIns="45700" bIns="45700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defRPr lang="ko-KR" altLang="en-US"/>
            </a:pPr>
            <a:endParaRPr lang="ko-KR" sz="1800" b="0" i="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"/>
          <p:cNvSpPr txBox="1"/>
          <p:nvPr/>
        </p:nvSpPr>
        <p:spPr>
          <a:xfrm>
            <a:off x="3622119" y="5794664"/>
            <a:ext cx="7386162" cy="909010"/>
          </a:xfrm>
          <a:prstGeom prst="rect">
            <a:avLst/>
          </a:prstGeom>
          <a:noFill/>
          <a:ln>
            <a:noFill/>
          </a:ln>
        </p:spPr>
        <p:txBody>
          <a:bodyPr wrap="square" lIns="45700" tIns="45700" rIns="45700" bIns="45700" anchor="t" anchorCtr="0">
            <a:spAutoFit/>
          </a:bodyPr>
          <a:lstStyle/>
          <a:p>
            <a:pPr marL="0" lvl="0" indent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ct val="25000"/>
              <a:buFont typeface="mn-ea"/>
              <a:buNone/>
              <a:defRPr lang="ko-KR" altLang="en-US"/>
            </a:pPr>
            <a:r>
              <a:rPr lang="en-US" sz="2000" b="1" i="0" u="none">
                <a:solidFill>
                  <a:srgbClr val="272525"/>
                </a:solidFill>
                <a:latin typeface="나눔스퀘어_ac Bold"/>
                <a:ea typeface="나눔스퀘어_ac Bold"/>
                <a:cs typeface="Montserrat"/>
                <a:sym typeface="Montserrat"/>
              </a:rPr>
              <a:t>1조</a:t>
            </a:r>
            <a:endParaRPr lang="en-US" sz="2000" b="1" i="0" u="none">
              <a:solidFill>
                <a:srgbClr val="272525"/>
              </a:solidFill>
              <a:latin typeface="나눔스퀘어_ac Bold"/>
              <a:ea typeface="나눔스퀘어_ac Bold"/>
              <a:cs typeface="Montserrat"/>
              <a:sym typeface="Montserrat"/>
            </a:endParaRPr>
          </a:p>
          <a:p>
            <a:pPr marL="0" lvl="0" indent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ct val="25000"/>
              <a:buFont typeface="mn-ea"/>
              <a:buNone/>
              <a:defRPr lang="ko-KR" altLang="en-US"/>
            </a:pPr>
            <a:r>
              <a:rPr lang="en-US" sz="2000" b="1" i="0" u="none">
                <a:solidFill>
                  <a:srgbClr val="272525"/>
                </a:solidFill>
                <a:latin typeface="나눔스퀘어_ac Bold"/>
                <a:ea typeface="나눔스퀘어_ac Bold"/>
                <a:cs typeface="Montserrat"/>
                <a:sym typeface="Montserrat"/>
              </a:rPr>
              <a:t>김효겸, 최경원, 서재원, 배현빈, 박세혁</a:t>
            </a:r>
            <a:endParaRPr lang="ko-KR">
              <a:latin typeface="나눔스퀘어_ac Bold"/>
              <a:ea typeface="나눔스퀘어_ac Bold"/>
            </a:endParaRPr>
          </a:p>
        </p:txBody>
      </p:sp>
      <p:sp>
        <p:nvSpPr>
          <p:cNvPr id="17" name="Google Shape;17;p1"/>
          <p:cNvSpPr/>
          <p:nvPr/>
        </p:nvSpPr>
        <p:spPr>
          <a:xfrm>
            <a:off x="833199" y="5178266"/>
            <a:ext cx="355403" cy="355403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</a:ln>
        </p:spPr>
        <p:txBody>
          <a:bodyPr wrap="square" lIns="45700" tIns="45700" rIns="45700" bIns="45700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defRPr lang="ko-KR" altLang="en-US"/>
            </a:pPr>
            <a:endParaRPr lang="ko-KR" sz="1800" b="0" i="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Google Shape;18;p1" descr="이미지 갤러리"/>
          <p:cNvPicPr/>
          <p:nvPr/>
        </p:nvPicPr>
        <p:blipFill rotWithShape="1">
          <a:blip r:embed="rId3">
            <a:alphaModFix/>
          </a:blip>
          <a:srcRect t="290" b="290"/>
          <a:stretch>
            <a:fillRect/>
          </a:stretch>
        </p:blipFill>
        <p:spPr>
          <a:xfrm>
            <a:off x="3993178" y="2860166"/>
            <a:ext cx="6644044" cy="2179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4;p6">
            <a:extLst>
              <a:ext uri="{FF2B5EF4-FFF2-40B4-BE49-F238E27FC236}">
                <a16:creationId xmlns:a16="http://schemas.microsoft.com/office/drawing/2014/main" id="{CAB2E341-2E94-9384-147D-7B1329C7BA45}"/>
              </a:ext>
            </a:extLst>
          </p:cNvPr>
          <p:cNvSpPr/>
          <p:nvPr/>
        </p:nvSpPr>
        <p:spPr>
          <a:xfrm>
            <a:off x="0" y="0"/>
            <a:ext cx="14630401" cy="85176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Calibri"/>
              <a:buNone/>
            </a:pPr>
            <a:endParaRPr sz="5200" b="1" i="0" u="none" strike="noStrike" cap="none">
              <a:solidFill>
                <a:srgbClr val="8451E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" name="Google Shape;64;p5">
            <a:extLst>
              <a:ext uri="{FF2B5EF4-FFF2-40B4-BE49-F238E27FC236}">
                <a16:creationId xmlns:a16="http://schemas.microsoft.com/office/drawing/2014/main" id="{48978961-93B0-230A-9862-978934F59C5B}"/>
              </a:ext>
            </a:extLst>
          </p:cNvPr>
          <p:cNvSpPr txBox="1"/>
          <p:nvPr/>
        </p:nvSpPr>
        <p:spPr>
          <a:xfrm>
            <a:off x="320802" y="0"/>
            <a:ext cx="4374766" cy="926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6A40BF"/>
              </a:buClr>
              <a:buSzPts val="4200"/>
              <a:buFont typeface="Barlow"/>
              <a:buNone/>
            </a:pPr>
            <a:r>
              <a:rPr lang="en-US" sz="4200" b="1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3</a:t>
            </a:r>
            <a:r>
              <a:rPr lang="en-US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. </a:t>
            </a:r>
            <a:r>
              <a:rPr lang="ko-KR" altLang="en-US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영화</a:t>
            </a:r>
            <a:r>
              <a:rPr lang="en-US" altLang="ko-KR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_</a:t>
            </a:r>
            <a:r>
              <a:rPr lang="ko-KR" altLang="en-US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탭 선택</a:t>
            </a:r>
            <a:endParaRPr sz="4200" b="1" i="0" u="none" strike="noStrike" cap="none" dirty="0">
              <a:solidFill>
                <a:srgbClr val="6A40B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A5EA8900-D6AD-28AA-D80B-692C6360FD43}"/>
              </a:ext>
            </a:extLst>
          </p:cNvPr>
          <p:cNvSpPr txBox="1"/>
          <p:nvPr/>
        </p:nvSpPr>
        <p:spPr>
          <a:xfrm>
            <a:off x="1528422" y="1028105"/>
            <a:ext cx="92396" cy="719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5400"/>
              </a:lnSpc>
              <a:defRPr sz="4200">
                <a:solidFill>
                  <a:srgbClr val="6A40BF"/>
                </a:solidFill>
              </a:defRPr>
            </a:lvl1pPr>
          </a:lstStyle>
          <a:p>
            <a:endParaRPr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A25ABEF4-27B0-4939-606B-832531DF5384}"/>
              </a:ext>
            </a:extLst>
          </p:cNvPr>
          <p:cNvSpPr txBox="1"/>
          <p:nvPr/>
        </p:nvSpPr>
        <p:spPr>
          <a:xfrm>
            <a:off x="1043618" y="1278273"/>
            <a:ext cx="5289727" cy="4832092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ts val="5400"/>
              </a:lnSpc>
              <a:defRPr sz="4200">
                <a:solidFill>
                  <a:srgbClr val="6A40BF"/>
                </a:solidFill>
              </a:defRPr>
            </a:lvl1pPr>
          </a:lstStyle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608B4E"/>
                </a:solidFill>
                <a:effectLst/>
                <a:latin typeface="Courier New" panose="02070309020205020404" pitchFamily="49" charset="0"/>
              </a:rPr>
              <a:t>/* </a:t>
            </a:r>
            <a:r>
              <a:rPr lang="ko-KR" altLang="en-US" sz="1400" dirty="0">
                <a:solidFill>
                  <a:srgbClr val="608B4E"/>
                </a:solidFill>
                <a:effectLst/>
                <a:latin typeface="Courier New" panose="02070309020205020404" pitchFamily="49" charset="0"/>
              </a:rPr>
              <a:t>탭 *</a:t>
            </a:r>
            <a:r>
              <a:rPr lang="en-US" altLang="ko-KR" sz="1400" dirty="0">
                <a:solidFill>
                  <a:srgbClr val="608B4E"/>
                </a:solidFill>
                <a:effectLst/>
                <a:latin typeface="Courier New" panose="02070309020205020404" pitchFamily="49" charset="0"/>
              </a:rPr>
              <a:t>/</a:t>
            </a:r>
            <a:endParaRPr lang="ko-KR" altLang="en-US" sz="1400" dirty="0">
              <a:solidFill>
                <a:srgbClr val="D9E8F7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var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tab = $(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".</a:t>
            </a:r>
            <a:r>
              <a:rPr lang="en-US" altLang="ko-KR" sz="140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movie_tab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 &gt; </a:t>
            </a:r>
            <a:r>
              <a:rPr lang="en-US" altLang="ko-KR" sz="140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ul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 &gt; li"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altLang="ko-KR" sz="14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var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chart = $(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".</a:t>
            </a:r>
            <a:r>
              <a:rPr lang="en-US" altLang="ko-KR" sz="140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movie_chart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 &gt; div"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altLang="ko-KR" sz="14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br>
              <a:rPr lang="en-US" altLang="ko-KR" sz="14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</a:br>
            <a:endParaRPr lang="en-US" altLang="ko-KR" sz="14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chart.css(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"display"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"none"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altLang="ko-KR" sz="14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 err="1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chart.eq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(0).</a:t>
            </a:r>
            <a:r>
              <a:rPr lang="en-US" altLang="ko-KR" sz="1400" dirty="0" err="1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css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"display"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"block"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altLang="ko-KR" sz="14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br>
              <a:rPr lang="en-US" altLang="ko-KR" sz="14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</a:br>
            <a:endParaRPr lang="en-US" altLang="ko-KR" sz="14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 err="1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tab.click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4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function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() {</a:t>
            </a:r>
            <a:endParaRPr lang="en-US" altLang="ko-KR" sz="14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var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target = $(</a:t>
            </a:r>
            <a:r>
              <a:rPr lang="en-US" altLang="ko-KR" sz="14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this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altLang="ko-KR" sz="14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var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indexNum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altLang="ko-KR" sz="1400" dirty="0" err="1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target.index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();</a:t>
            </a:r>
            <a:endParaRPr lang="en-US" altLang="ko-KR" sz="14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var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none = $(</a:t>
            </a:r>
            <a:r>
              <a:rPr lang="en-US" altLang="ko-KR" sz="14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this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altLang="ko-KR" sz="14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chart.css(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"display"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"none"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altLang="ko-KR" sz="14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 err="1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chart.eq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indexNum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).</a:t>
            </a:r>
            <a:r>
              <a:rPr lang="en-US" altLang="ko-KR" sz="1400" dirty="0" err="1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css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"display"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"block"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altLang="ko-KR" sz="14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608B4E"/>
                </a:solidFill>
                <a:effectLst/>
                <a:latin typeface="Courier New" panose="02070309020205020404" pitchFamily="49" charset="0"/>
              </a:rPr>
              <a:t>/* </a:t>
            </a:r>
            <a:r>
              <a:rPr lang="ko-KR" altLang="en-US" sz="1400" dirty="0">
                <a:solidFill>
                  <a:srgbClr val="608B4E"/>
                </a:solidFill>
                <a:effectLst/>
                <a:latin typeface="Courier New" panose="02070309020205020404" pitchFamily="49" charset="0"/>
              </a:rPr>
              <a:t>박스오피스에서만 순위 표시 *</a:t>
            </a:r>
            <a:r>
              <a:rPr lang="en-US" altLang="ko-KR" sz="1400" dirty="0">
                <a:solidFill>
                  <a:srgbClr val="608B4E"/>
                </a:solidFill>
                <a:effectLst/>
                <a:latin typeface="Courier New" panose="02070309020205020404" pitchFamily="49" charset="0"/>
              </a:rPr>
              <a:t>/</a:t>
            </a:r>
            <a:endParaRPr lang="ko-KR" altLang="en-US" sz="14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(!(</a:t>
            </a:r>
            <a:r>
              <a:rPr lang="en-US" altLang="ko-KR" sz="1400" dirty="0" err="1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indexNum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== 0)){</a:t>
            </a:r>
            <a:endParaRPr lang="en-US" altLang="ko-KR" sz="14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$(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".rank"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).</a:t>
            </a:r>
            <a:r>
              <a:rPr lang="en-US" altLang="ko-KR" sz="1400" dirty="0" err="1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css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"display"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"none"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altLang="ko-KR" sz="14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}</a:t>
            </a:r>
            <a:r>
              <a:rPr lang="en-US" altLang="ko-KR" sz="14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{</a:t>
            </a:r>
            <a:endParaRPr lang="en-US" altLang="ko-KR" sz="14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$(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".rank"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).</a:t>
            </a:r>
            <a:r>
              <a:rPr lang="en-US" altLang="ko-KR" sz="1400" dirty="0" err="1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css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"display"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"block"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altLang="ko-KR" sz="14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}</a:t>
            </a:r>
            <a:endParaRPr lang="en-US" altLang="ko-KR" sz="14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});</a:t>
            </a:r>
            <a:endParaRPr lang="en-US" altLang="ko-KR" sz="14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C35244D2-C7A7-40D0-737A-B54BB39C1CB2}"/>
              </a:ext>
            </a:extLst>
          </p:cNvPr>
          <p:cNvSpPr txBox="1"/>
          <p:nvPr/>
        </p:nvSpPr>
        <p:spPr>
          <a:xfrm>
            <a:off x="1043619" y="6108492"/>
            <a:ext cx="5289726" cy="1169551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ts val="5400"/>
              </a:lnSpc>
              <a:defRPr sz="4200">
                <a:solidFill>
                  <a:srgbClr val="6A40BF"/>
                </a:solidFill>
              </a:defRPr>
            </a:lvl1pPr>
          </a:lstStyle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608B4E"/>
                </a:solidFill>
                <a:effectLst/>
                <a:latin typeface="Courier New" panose="02070309020205020404" pitchFamily="49" charset="0"/>
              </a:rPr>
              <a:t>/* </a:t>
            </a:r>
            <a:r>
              <a:rPr lang="ko-KR" altLang="en-US" sz="1400" dirty="0">
                <a:solidFill>
                  <a:srgbClr val="608B4E"/>
                </a:solidFill>
                <a:latin typeface="Courier New" panose="02070309020205020404" pitchFamily="49" charset="0"/>
              </a:rPr>
              <a:t>선택된 탭 테두리</a:t>
            </a:r>
            <a:r>
              <a:rPr lang="ko-KR" altLang="en-US" sz="1400" dirty="0">
                <a:solidFill>
                  <a:srgbClr val="608B4E"/>
                </a:solidFill>
                <a:effectLst/>
                <a:latin typeface="Courier New" panose="02070309020205020404" pitchFamily="49" charset="0"/>
              </a:rPr>
              <a:t> *</a:t>
            </a:r>
            <a:r>
              <a:rPr lang="en-US" altLang="ko-KR" sz="1400" dirty="0">
                <a:solidFill>
                  <a:srgbClr val="608B4E"/>
                </a:solidFill>
                <a:effectLst/>
                <a:latin typeface="Courier New" panose="02070309020205020404" pitchFamily="49" charset="0"/>
              </a:rPr>
              <a:t>/</a:t>
            </a:r>
            <a:endParaRPr lang="ko-KR" altLang="en-US" sz="1400" dirty="0">
              <a:solidFill>
                <a:srgbClr val="D9E8F7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 err="1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tab.click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4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function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() {</a:t>
            </a:r>
            <a:endParaRPr lang="en-US" altLang="ko-KR" sz="14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$(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".</a:t>
            </a:r>
            <a:r>
              <a:rPr lang="en-US" altLang="ko-KR" sz="140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movie_tab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 &gt; </a:t>
            </a:r>
            <a:r>
              <a:rPr lang="en-US" altLang="ko-KR" sz="140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ul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 &gt;li"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).</a:t>
            </a:r>
            <a:r>
              <a:rPr lang="en-US" altLang="ko-KR" sz="1400" dirty="0" err="1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removeClass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40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activetab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altLang="ko-KR" sz="14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$(</a:t>
            </a:r>
            <a:r>
              <a:rPr lang="en-US" altLang="ko-KR" sz="14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this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).</a:t>
            </a:r>
            <a:r>
              <a:rPr lang="en-US" altLang="ko-KR" sz="1400" dirty="0" err="1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addClass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40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activetab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altLang="ko-KR" sz="14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3C6E4BC-6BD8-960F-69CD-D6FA1AF1C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951" y="961357"/>
            <a:ext cx="6537885" cy="306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DF09A1-67FB-8D3E-BE03-331AF971E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292" y="4114800"/>
            <a:ext cx="6566812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639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4;p6">
            <a:extLst>
              <a:ext uri="{FF2B5EF4-FFF2-40B4-BE49-F238E27FC236}">
                <a16:creationId xmlns:a16="http://schemas.microsoft.com/office/drawing/2014/main" id="{CAB2E341-2E94-9384-147D-7B1329C7BA45}"/>
              </a:ext>
            </a:extLst>
          </p:cNvPr>
          <p:cNvSpPr/>
          <p:nvPr/>
        </p:nvSpPr>
        <p:spPr>
          <a:xfrm>
            <a:off x="0" y="0"/>
            <a:ext cx="14630401" cy="85176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Calibri"/>
              <a:buNone/>
            </a:pPr>
            <a:endParaRPr sz="5200" b="1" i="0" u="none" strike="noStrike" cap="none">
              <a:solidFill>
                <a:srgbClr val="8451E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" name="Google Shape;64;p5">
            <a:extLst>
              <a:ext uri="{FF2B5EF4-FFF2-40B4-BE49-F238E27FC236}">
                <a16:creationId xmlns:a16="http://schemas.microsoft.com/office/drawing/2014/main" id="{48978961-93B0-230A-9862-978934F59C5B}"/>
              </a:ext>
            </a:extLst>
          </p:cNvPr>
          <p:cNvSpPr txBox="1"/>
          <p:nvPr/>
        </p:nvSpPr>
        <p:spPr>
          <a:xfrm>
            <a:off x="320802" y="0"/>
            <a:ext cx="6055284" cy="926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6A40BF"/>
              </a:buClr>
              <a:buSzPts val="4200"/>
              <a:buFont typeface="Barlow"/>
              <a:buNone/>
            </a:pPr>
            <a:r>
              <a:rPr lang="en-US" sz="4200" b="1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3</a:t>
            </a:r>
            <a:r>
              <a:rPr lang="en-US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. </a:t>
            </a:r>
            <a:r>
              <a:rPr lang="ko-KR" altLang="en-US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영화</a:t>
            </a:r>
            <a:r>
              <a:rPr lang="en-US" altLang="ko-KR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_</a:t>
            </a:r>
            <a:r>
              <a:rPr lang="ko-KR" altLang="en-US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좋아요 버튼</a:t>
            </a:r>
            <a:endParaRPr sz="4200" b="1" i="0" u="none" strike="noStrike" cap="none" dirty="0">
              <a:solidFill>
                <a:srgbClr val="6A40B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6139D0C6-B949-2957-EB3D-C5B2AC9A41D2}"/>
              </a:ext>
            </a:extLst>
          </p:cNvPr>
          <p:cNvSpPr txBox="1"/>
          <p:nvPr/>
        </p:nvSpPr>
        <p:spPr>
          <a:xfrm>
            <a:off x="1574619" y="2384203"/>
            <a:ext cx="3289913" cy="1169551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ts val="5400"/>
              </a:lnSpc>
              <a:defRPr sz="4200">
                <a:solidFill>
                  <a:srgbClr val="6A40BF"/>
                </a:solidFill>
              </a:defRPr>
            </a:lvl1pPr>
          </a:lstStyle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608B4E"/>
                </a:solidFill>
                <a:effectLst/>
                <a:latin typeface="Courier New" panose="02070309020205020404" pitchFamily="49" charset="0"/>
              </a:rPr>
              <a:t>/* </a:t>
            </a:r>
            <a:r>
              <a:rPr lang="ko-KR" altLang="en-US" sz="1400" dirty="0">
                <a:solidFill>
                  <a:srgbClr val="608B4E"/>
                </a:solidFill>
                <a:effectLst/>
                <a:latin typeface="Courier New" panose="02070309020205020404" pitchFamily="49" charset="0"/>
              </a:rPr>
              <a:t>좋아요 *</a:t>
            </a:r>
            <a:r>
              <a:rPr lang="en-US" altLang="ko-KR" sz="1400" dirty="0">
                <a:solidFill>
                  <a:srgbClr val="608B4E"/>
                </a:solidFill>
                <a:effectLst/>
                <a:latin typeface="Courier New" panose="02070309020205020404" pitchFamily="49" charset="0"/>
              </a:rPr>
              <a:t>/</a:t>
            </a: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var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hrt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= $(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".</a:t>
            </a:r>
            <a:r>
              <a:rPr lang="en-US" altLang="ko-KR" sz="140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hrtimg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 err="1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hrt.on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"click"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sz="14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function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() {</a:t>
            </a:r>
            <a:endParaRPr lang="en-US" altLang="ko-KR" sz="14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 err="1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hrt.toggleClass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40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likebtn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altLang="ko-KR" sz="14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}); </a:t>
            </a:r>
            <a:endParaRPr lang="en-US" altLang="ko-KR" sz="14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407C21-FDF0-DB83-30BF-C93024EDD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606" y="4352016"/>
            <a:ext cx="7373723" cy="31725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47E16CA-CF57-6CA6-89E3-EF55CD421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605" y="1127742"/>
            <a:ext cx="7373724" cy="302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03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4;p6">
            <a:extLst>
              <a:ext uri="{FF2B5EF4-FFF2-40B4-BE49-F238E27FC236}">
                <a16:creationId xmlns:a16="http://schemas.microsoft.com/office/drawing/2014/main" id="{CAB2E341-2E94-9384-147D-7B1329C7BA45}"/>
              </a:ext>
            </a:extLst>
          </p:cNvPr>
          <p:cNvSpPr/>
          <p:nvPr/>
        </p:nvSpPr>
        <p:spPr>
          <a:xfrm>
            <a:off x="0" y="0"/>
            <a:ext cx="14630401" cy="85176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Calibri"/>
              <a:buNone/>
            </a:pPr>
            <a:endParaRPr sz="5200" b="1" i="0" u="none" strike="noStrike" cap="none">
              <a:solidFill>
                <a:srgbClr val="8451E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" name="Google Shape;64;p5">
            <a:extLst>
              <a:ext uri="{FF2B5EF4-FFF2-40B4-BE49-F238E27FC236}">
                <a16:creationId xmlns:a16="http://schemas.microsoft.com/office/drawing/2014/main" id="{48978961-93B0-230A-9862-978934F59C5B}"/>
              </a:ext>
            </a:extLst>
          </p:cNvPr>
          <p:cNvSpPr txBox="1"/>
          <p:nvPr/>
        </p:nvSpPr>
        <p:spPr>
          <a:xfrm>
            <a:off x="320802" y="0"/>
            <a:ext cx="5239739" cy="926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6A40BF"/>
              </a:buClr>
              <a:buSzPts val="4200"/>
              <a:buFont typeface="Barlow"/>
              <a:buNone/>
            </a:pPr>
            <a:r>
              <a:rPr lang="en-US" sz="4200" b="1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3</a:t>
            </a:r>
            <a:r>
              <a:rPr lang="en-US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. </a:t>
            </a:r>
            <a:r>
              <a:rPr lang="ko-KR" altLang="en-US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영화</a:t>
            </a:r>
            <a:r>
              <a:rPr lang="en-US" altLang="ko-KR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_</a:t>
            </a:r>
            <a:r>
              <a:rPr lang="ko-KR" altLang="en-US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더 보기 버튼</a:t>
            </a:r>
            <a:endParaRPr sz="4200" b="1" i="0" u="none" strike="noStrike" cap="none" dirty="0">
              <a:solidFill>
                <a:srgbClr val="6A40B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45A757A3-FBE1-3620-717D-D0BD0B4E9283}"/>
              </a:ext>
            </a:extLst>
          </p:cNvPr>
          <p:cNvSpPr txBox="1"/>
          <p:nvPr/>
        </p:nvSpPr>
        <p:spPr>
          <a:xfrm>
            <a:off x="1528422" y="2375368"/>
            <a:ext cx="4066176" cy="1600438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5400"/>
              </a:lnSpc>
              <a:defRPr sz="4200">
                <a:solidFill>
                  <a:srgbClr val="6A40BF"/>
                </a:solidFill>
              </a:defRPr>
            </a:lvl1pPr>
          </a:lstStyle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608B4E"/>
                </a:solidFill>
                <a:effectLst/>
                <a:latin typeface="Courier New" panose="02070309020205020404" pitchFamily="49" charset="0"/>
              </a:rPr>
              <a:t>/* </a:t>
            </a:r>
            <a:r>
              <a:rPr lang="ko-KR" altLang="en-US" sz="1400" dirty="0" err="1">
                <a:solidFill>
                  <a:srgbClr val="608B4E"/>
                </a:solidFill>
                <a:effectLst/>
                <a:latin typeface="Courier New" panose="02070309020205020404" pitchFamily="49" charset="0"/>
              </a:rPr>
              <a:t>더보기</a:t>
            </a:r>
            <a:r>
              <a:rPr lang="ko-KR" altLang="en-US" sz="1400" dirty="0">
                <a:solidFill>
                  <a:srgbClr val="608B4E"/>
                </a:solidFill>
                <a:effectLst/>
                <a:latin typeface="Courier New" panose="02070309020205020404" pitchFamily="49" charset="0"/>
              </a:rPr>
              <a:t> *</a:t>
            </a:r>
            <a:r>
              <a:rPr lang="en-US" altLang="ko-KR" sz="1400" dirty="0">
                <a:solidFill>
                  <a:srgbClr val="608B4E"/>
                </a:solidFill>
                <a:effectLst/>
                <a:latin typeface="Courier New" panose="02070309020205020404" pitchFamily="49" charset="0"/>
              </a:rPr>
              <a:t>/</a:t>
            </a:r>
            <a:endParaRPr lang="ko-KR" altLang="en-US" sz="1400" dirty="0">
              <a:solidFill>
                <a:srgbClr val="D9E8F7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var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addb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= $(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".</a:t>
            </a:r>
            <a:r>
              <a:rPr lang="en-US" altLang="ko-KR" sz="140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addbtn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altLang="ko-KR" sz="14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 err="1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addb.click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4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function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() {</a:t>
            </a:r>
            <a:endParaRPr lang="en-US" altLang="ko-KR" sz="14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console.log(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"==========="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altLang="ko-KR" sz="14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$(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".</a:t>
            </a:r>
            <a:r>
              <a:rPr lang="en-US" altLang="ko-KR" sz="140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addpst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).</a:t>
            </a:r>
            <a:r>
              <a:rPr lang="en-US" altLang="ko-KR" sz="1400" dirty="0" err="1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css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"display"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"block"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altLang="ko-KR" sz="14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$(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".</a:t>
            </a:r>
            <a:r>
              <a:rPr lang="en-US" altLang="ko-KR" sz="140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addbar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).</a:t>
            </a:r>
            <a:r>
              <a:rPr lang="en-US" altLang="ko-KR" sz="1400" dirty="0" err="1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css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"display"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"none"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altLang="ko-KR" sz="14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});</a:t>
            </a:r>
            <a:endParaRPr lang="en-US" altLang="ko-KR" sz="14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13472D-6CFC-21CC-A9A8-E8C7081B6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974" y="489962"/>
            <a:ext cx="4948091" cy="37708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548B321-AB85-8E19-C841-9D1847717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7974" y="4539096"/>
            <a:ext cx="4948090" cy="33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93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;p6">
            <a:extLst>
              <a:ext uri="{FF2B5EF4-FFF2-40B4-BE49-F238E27FC236}">
                <a16:creationId xmlns:a16="http://schemas.microsoft.com/office/drawing/2014/main" id="{94EC6260-C033-EE42-A0FA-4122C5B612AA}"/>
              </a:ext>
            </a:extLst>
          </p:cNvPr>
          <p:cNvSpPr/>
          <p:nvPr/>
        </p:nvSpPr>
        <p:spPr>
          <a:xfrm>
            <a:off x="0" y="0"/>
            <a:ext cx="14630401" cy="85176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Calibri"/>
              <a:buNone/>
            </a:pPr>
            <a:endParaRPr sz="5200" b="1" i="0" u="none" strike="noStrike" cap="none">
              <a:solidFill>
                <a:srgbClr val="8451E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" name="Google Shape;64;p5">
            <a:extLst>
              <a:ext uri="{FF2B5EF4-FFF2-40B4-BE49-F238E27FC236}">
                <a16:creationId xmlns:a16="http://schemas.microsoft.com/office/drawing/2014/main" id="{364FA737-6458-D5DF-4BFE-30CB74EB29F8}"/>
              </a:ext>
            </a:extLst>
          </p:cNvPr>
          <p:cNvSpPr txBox="1"/>
          <p:nvPr/>
        </p:nvSpPr>
        <p:spPr>
          <a:xfrm>
            <a:off x="320802" y="0"/>
            <a:ext cx="1737741" cy="926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6A40BF"/>
              </a:buClr>
              <a:buSzPts val="4200"/>
              <a:buFont typeface="Barlow"/>
              <a:buNone/>
            </a:pPr>
            <a:r>
              <a:rPr lang="en-US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4. </a:t>
            </a:r>
            <a:r>
              <a:rPr lang="ko-KR" altLang="en-US" sz="4200" b="1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예매</a:t>
            </a:r>
            <a:endParaRPr sz="4200" b="1" i="0" u="none" strike="noStrike" cap="none" dirty="0">
              <a:solidFill>
                <a:srgbClr val="6A40B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BA78C565-7A2B-BB00-4661-3C4529E601DB}"/>
              </a:ext>
            </a:extLst>
          </p:cNvPr>
          <p:cNvSpPr txBox="1"/>
          <p:nvPr/>
        </p:nvSpPr>
        <p:spPr>
          <a:xfrm>
            <a:off x="1528421" y="1028104"/>
            <a:ext cx="8804299" cy="4144211"/>
          </a:xfrm>
          <a:prstGeom prst="rect">
            <a:avLst/>
          </a:prstGeom>
          <a:ln w="12700">
            <a:miter/>
          </a:ln>
        </p:spPr>
        <p:txBody>
          <a:bodyPr wrap="square" lIns="45719" rIns="45719">
            <a:spAutoFit/>
          </a:bodyPr>
          <a:lstStyle>
            <a:lvl1pPr>
              <a:lnSpc>
                <a:spcPts val="5400"/>
              </a:lnSpc>
              <a:defRPr sz="4200">
                <a:solidFill>
                  <a:srgbClr val="6A40BF"/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</a:t>
            </a:r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-1. 홈 &gt; 예매 &gt; 빠른 예매</a:t>
            </a:r>
          </a:p>
          <a:p>
            <a:pPr>
              <a:defRPr lang="ko-KR" altLang="en-US"/>
            </a:pP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	</a:t>
            </a:r>
            <a:r>
              <a:rPr lang="ko-KR" altLang="en-US" sz="18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예매와 빠른 예매는 &lt;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a&gt;</a:t>
            </a:r>
            <a:r>
              <a:rPr lang="ko-KR" altLang="en-US" sz="18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이용하여 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booking page</a:t>
            </a:r>
            <a:r>
              <a:rPr lang="ko-KR" altLang="en-US" sz="18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링크를 </a:t>
            </a:r>
            <a:r>
              <a:rPr lang="ko-KR" altLang="en-US" sz="1800" dirty="0" err="1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걸어둠</a:t>
            </a:r>
            <a:endParaRPr lang="ko-KR" altLang="en-US" sz="2400" dirty="0">
              <a:solidFill>
                <a:schemeClr val="tx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defRPr lang="ko-KR" altLang="en-US"/>
            </a:pP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</a:t>
            </a:r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-2. 빠른 예매</a:t>
            </a:r>
          </a:p>
          <a:p>
            <a:pPr>
              <a:defRPr lang="ko-KR" altLang="en-US"/>
            </a:pP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	</a:t>
            </a:r>
            <a:r>
              <a:rPr lang="ko-KR" altLang="en-US" sz="18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기존 설정한 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&lt;h1&gt; </a:t>
            </a:r>
            <a:r>
              <a:rPr lang="ko-KR" altLang="en-US" sz="18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적용</a:t>
            </a:r>
            <a:endParaRPr lang="ko-KR" altLang="en-US" sz="2400" dirty="0">
              <a:solidFill>
                <a:schemeClr val="tx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defRPr lang="ko-KR" altLang="en-US"/>
            </a:pP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</a:t>
            </a:r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-3. 날짜 목록</a:t>
            </a:r>
          </a:p>
          <a:p>
            <a:pPr>
              <a:defRPr lang="ko-KR" altLang="en-US"/>
            </a:pP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	</a:t>
            </a:r>
            <a:r>
              <a:rPr lang="ko-KR" altLang="en-US" sz="18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단순 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&lt;button&gt;</a:t>
            </a:r>
            <a:r>
              <a:rPr lang="ko-KR" altLang="en-US" sz="18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나열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44D7D7-8795-AAEC-B485-D333BB86AF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146762" y="260604"/>
            <a:ext cx="3768855" cy="48850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9DFA42A-B205-E550-6B40-D4C4768882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24144" y="3612282"/>
            <a:ext cx="5431918" cy="43293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;p6">
            <a:extLst>
              <a:ext uri="{FF2B5EF4-FFF2-40B4-BE49-F238E27FC236}">
                <a16:creationId xmlns:a16="http://schemas.microsoft.com/office/drawing/2014/main" id="{94EC6260-C033-EE42-A0FA-4122C5B612AA}"/>
              </a:ext>
            </a:extLst>
          </p:cNvPr>
          <p:cNvSpPr/>
          <p:nvPr/>
        </p:nvSpPr>
        <p:spPr>
          <a:xfrm>
            <a:off x="0" y="0"/>
            <a:ext cx="14630401" cy="85176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Calibri"/>
              <a:buNone/>
            </a:pPr>
            <a:endParaRPr sz="5200" b="1" i="0" u="none" strike="noStrike" cap="none">
              <a:solidFill>
                <a:srgbClr val="8451E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" name="Google Shape;64;p5">
            <a:extLst>
              <a:ext uri="{FF2B5EF4-FFF2-40B4-BE49-F238E27FC236}">
                <a16:creationId xmlns:a16="http://schemas.microsoft.com/office/drawing/2014/main" id="{364FA737-6458-D5DF-4BFE-30CB74EB29F8}"/>
              </a:ext>
            </a:extLst>
          </p:cNvPr>
          <p:cNvSpPr txBox="1"/>
          <p:nvPr/>
        </p:nvSpPr>
        <p:spPr>
          <a:xfrm>
            <a:off x="320802" y="0"/>
            <a:ext cx="9880817" cy="926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6A40BF"/>
              </a:buClr>
              <a:buSzPts val="4200"/>
              <a:buFont typeface="Barlow"/>
              <a:buNone/>
            </a:pPr>
            <a:r>
              <a:rPr lang="en-US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4. </a:t>
            </a:r>
            <a:r>
              <a:rPr lang="ko-KR" altLang="en-US" sz="4200" b="1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예매</a:t>
            </a:r>
            <a:r>
              <a:rPr lang="en-US" altLang="ko-KR" sz="4200" b="1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_</a:t>
            </a:r>
            <a:r>
              <a:rPr lang="ko-KR" altLang="en-US" sz="4200" b="1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달력 출력 아이콘</a:t>
            </a:r>
            <a:endParaRPr sz="4200" b="1" i="0" u="none" strike="noStrike" cap="none" dirty="0">
              <a:solidFill>
                <a:srgbClr val="6A40B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7430C30B-C007-D416-631E-D173C8A9353C}"/>
              </a:ext>
            </a:extLst>
          </p:cNvPr>
          <p:cNvSpPr txBox="1"/>
          <p:nvPr/>
        </p:nvSpPr>
        <p:spPr>
          <a:xfrm>
            <a:off x="964480" y="5724668"/>
            <a:ext cx="12701440" cy="682751"/>
          </a:xfrm>
          <a:prstGeom prst="rect">
            <a:avLst/>
          </a:prstGeom>
          <a:ln w="12700">
            <a:miter/>
          </a:ln>
        </p:spPr>
        <p:txBody>
          <a:bodyPr wrap="square" lIns="45719" rIns="45719">
            <a:spAutoFit/>
          </a:bodyPr>
          <a:lstStyle>
            <a:lvl1pPr>
              <a:lnSpc>
                <a:spcPts val="5400"/>
              </a:lnSpc>
              <a:defRPr sz="4200">
                <a:solidFill>
                  <a:srgbClr val="6A40BF"/>
                </a:solidFill>
              </a:defRPr>
            </a:lvl1pPr>
          </a:lstStyle>
          <a:p>
            <a:pPr>
              <a:defRPr lang="ko-KR" altLang="en-US"/>
            </a:pP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jQuery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</a:t>
            </a:r>
            <a:r>
              <a:rPr lang="en-US" altLang="ko-KR" sz="2000" dirty="0" err="1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datepicker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메소드를 이용하여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button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 보이게 하고 </a:t>
            </a:r>
            <a:r>
              <a:rPr lang="en-US" altLang="ko-KR" sz="2000" dirty="0" err="1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buttonImage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실제 메가박스 사이트에 있는 이미지 사용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D41AB5-FB96-E6BF-26A0-2387F1FEEA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3289" y="1656341"/>
            <a:ext cx="13228071" cy="332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39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;p6">
            <a:extLst>
              <a:ext uri="{FF2B5EF4-FFF2-40B4-BE49-F238E27FC236}">
                <a16:creationId xmlns:a16="http://schemas.microsoft.com/office/drawing/2014/main" id="{94EC6260-C033-EE42-A0FA-4122C5B612AA}"/>
              </a:ext>
            </a:extLst>
          </p:cNvPr>
          <p:cNvSpPr/>
          <p:nvPr/>
        </p:nvSpPr>
        <p:spPr>
          <a:xfrm>
            <a:off x="0" y="0"/>
            <a:ext cx="14630401" cy="85176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Calibri"/>
              <a:buNone/>
            </a:pPr>
            <a:endParaRPr sz="5200" b="1" i="0" u="none" strike="noStrike" cap="none" dirty="0">
              <a:solidFill>
                <a:srgbClr val="8451E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" name="Google Shape;64;p5">
            <a:extLst>
              <a:ext uri="{FF2B5EF4-FFF2-40B4-BE49-F238E27FC236}">
                <a16:creationId xmlns:a16="http://schemas.microsoft.com/office/drawing/2014/main" id="{364FA737-6458-D5DF-4BFE-30CB74EB29F8}"/>
              </a:ext>
            </a:extLst>
          </p:cNvPr>
          <p:cNvSpPr txBox="1"/>
          <p:nvPr/>
        </p:nvSpPr>
        <p:spPr>
          <a:xfrm>
            <a:off x="320802" y="0"/>
            <a:ext cx="4427468" cy="926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6A40BF"/>
              </a:buClr>
              <a:buSzPts val="4200"/>
              <a:buFont typeface="Barlow"/>
              <a:buNone/>
            </a:pPr>
            <a:r>
              <a:rPr lang="en-US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4</a:t>
            </a:r>
            <a:r>
              <a:rPr lang="en-US" sz="4200" b="1" i="0" u="none" strike="noStrike" cap="none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. </a:t>
            </a:r>
            <a:r>
              <a:rPr lang="ko-KR" altLang="en-US" sz="4200" b="1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예매</a:t>
            </a:r>
            <a:r>
              <a:rPr lang="en-US" altLang="ko-KR" sz="4200" b="1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_</a:t>
            </a:r>
            <a:r>
              <a:rPr lang="ko-KR" altLang="en-US" sz="4200" b="1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영화</a:t>
            </a:r>
            <a:endParaRPr sz="4200" b="1" i="0" u="none" strike="noStrike" cap="none" dirty="0">
              <a:solidFill>
                <a:srgbClr val="6A40B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E51214D5-19AF-855B-A3F6-1ED58C6FE54F}"/>
              </a:ext>
            </a:extLst>
          </p:cNvPr>
          <p:cNvSpPr txBox="1"/>
          <p:nvPr/>
        </p:nvSpPr>
        <p:spPr>
          <a:xfrm>
            <a:off x="764211" y="2030997"/>
            <a:ext cx="6500011" cy="1375248"/>
          </a:xfrm>
          <a:prstGeom prst="rect">
            <a:avLst/>
          </a:prstGeom>
          <a:ln w="12700">
            <a:miter/>
          </a:ln>
        </p:spPr>
        <p:txBody>
          <a:bodyPr wrap="square" lIns="45719" rIns="45719">
            <a:spAutoFit/>
          </a:bodyPr>
          <a:lstStyle>
            <a:lvl1pPr>
              <a:lnSpc>
                <a:spcPts val="5400"/>
              </a:lnSpc>
              <a:defRPr sz="4200">
                <a:solidFill>
                  <a:srgbClr val="6A40BF"/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	'전체' 탭을 누르면 전체 영화 목록, 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defRPr lang="ko-KR" altLang="en-US"/>
            </a:pP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'큐레이션' 탭을 누르면 큐레이션 목록이 나오도록 이벤트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119409-52C1-E10A-73EB-4F1646156D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1637" y="4842270"/>
            <a:ext cx="7202776" cy="31642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24A520A-6210-AB7C-7E71-975621F6F3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884414" y="5191306"/>
            <a:ext cx="4456518" cy="28152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912218-E50A-F406-4853-E1AC8CAC85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028432" y="0"/>
            <a:ext cx="6296025" cy="50180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D4F1ADD-F5A0-2E3B-F3E1-2C5F3F146F8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940696" y="1689846"/>
            <a:ext cx="1472159" cy="296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453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;p6">
            <a:extLst>
              <a:ext uri="{FF2B5EF4-FFF2-40B4-BE49-F238E27FC236}">
                <a16:creationId xmlns:a16="http://schemas.microsoft.com/office/drawing/2014/main" id="{94EC6260-C033-EE42-A0FA-4122C5B612AA}"/>
              </a:ext>
            </a:extLst>
          </p:cNvPr>
          <p:cNvSpPr/>
          <p:nvPr/>
        </p:nvSpPr>
        <p:spPr>
          <a:xfrm>
            <a:off x="-1" y="11054"/>
            <a:ext cx="14630401" cy="85176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Calibri"/>
              <a:buNone/>
            </a:pPr>
            <a:endParaRPr sz="5200" b="1" i="0" u="none" strike="noStrike" cap="none">
              <a:solidFill>
                <a:srgbClr val="8451E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" name="Google Shape;64;p5">
            <a:extLst>
              <a:ext uri="{FF2B5EF4-FFF2-40B4-BE49-F238E27FC236}">
                <a16:creationId xmlns:a16="http://schemas.microsoft.com/office/drawing/2014/main" id="{364FA737-6458-D5DF-4BFE-30CB74EB29F8}"/>
              </a:ext>
            </a:extLst>
          </p:cNvPr>
          <p:cNvSpPr txBox="1"/>
          <p:nvPr/>
        </p:nvSpPr>
        <p:spPr>
          <a:xfrm>
            <a:off x="320802" y="0"/>
            <a:ext cx="3160528" cy="926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6A40BF"/>
              </a:buClr>
              <a:buSzPts val="4200"/>
              <a:buFont typeface="Barlow"/>
              <a:buNone/>
            </a:pPr>
            <a:r>
              <a:rPr lang="en-US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4. </a:t>
            </a:r>
            <a:r>
              <a:rPr lang="ko-KR" altLang="en-US" sz="4200" b="1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예매</a:t>
            </a:r>
            <a:r>
              <a:rPr lang="en-US" altLang="ko-KR" sz="4200" b="1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_</a:t>
            </a:r>
            <a:r>
              <a:rPr lang="ko-KR" altLang="en-US" sz="4200" b="1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극장</a:t>
            </a:r>
            <a:endParaRPr sz="4200" b="1" i="0" u="none" strike="noStrike" cap="none" dirty="0">
              <a:solidFill>
                <a:srgbClr val="6A40B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D341C3A5-2734-6BD1-D4A6-C225D34E316D}"/>
              </a:ext>
            </a:extLst>
          </p:cNvPr>
          <p:cNvSpPr txBox="1"/>
          <p:nvPr/>
        </p:nvSpPr>
        <p:spPr>
          <a:xfrm>
            <a:off x="1231717" y="1708026"/>
            <a:ext cx="7339713" cy="2060629"/>
          </a:xfrm>
          <a:prstGeom prst="rect">
            <a:avLst/>
          </a:prstGeom>
          <a:ln w="12700">
            <a:miter/>
          </a:ln>
        </p:spPr>
        <p:txBody>
          <a:bodyPr wrap="square" lIns="45719" rIns="45719">
            <a:spAutoFit/>
          </a:bodyPr>
          <a:lstStyle>
            <a:lvl1pPr>
              <a:lnSpc>
                <a:spcPts val="5400"/>
              </a:lnSpc>
              <a:defRPr sz="4200">
                <a:solidFill>
                  <a:srgbClr val="6A40BF"/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 sz="18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'전체' 탭을 누르면 전체 극장 목록이 나오고 그 중 하나를 선택하면 지역 목록 출력, '특별관' 탭을 누르면 특별관 목록이 나오고 그 중 하나를 선택하면 특별관 목록 출력하도록 이벤트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B1C940-84CE-667B-DD41-D13C0FFC30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11354" y="904302"/>
            <a:ext cx="2546317" cy="16074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62B0B2B-A527-FDA4-B2B6-6DA08EEE0C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1354" y="2665041"/>
            <a:ext cx="2546317" cy="16048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53CA7D1-7730-D2F7-2DD9-C101B07507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011355" y="4425302"/>
            <a:ext cx="2546316" cy="16040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CCF1779-B4E7-CDF3-CC31-34FE8179E4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700891" y="904301"/>
            <a:ext cx="2664332" cy="16074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9E34ABA-EC7D-C8FC-A4E1-BA31B47F6B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700890" y="2665040"/>
            <a:ext cx="2664333" cy="16048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2111F60-068C-032F-5C12-2E7422588B6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1700890" y="4448816"/>
            <a:ext cx="2664333" cy="15805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103270C-F023-9116-FDFF-1ED1C642B5B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528421" y="5227320"/>
            <a:ext cx="4021947" cy="28642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19A2A37-5592-D208-6731-45691E92634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5785595" y="6090166"/>
            <a:ext cx="4835160" cy="153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4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;p6">
            <a:extLst>
              <a:ext uri="{FF2B5EF4-FFF2-40B4-BE49-F238E27FC236}">
                <a16:creationId xmlns:a16="http://schemas.microsoft.com/office/drawing/2014/main" id="{94EC6260-C033-EE42-A0FA-4122C5B612AA}"/>
              </a:ext>
            </a:extLst>
          </p:cNvPr>
          <p:cNvSpPr/>
          <p:nvPr/>
        </p:nvSpPr>
        <p:spPr>
          <a:xfrm>
            <a:off x="-1" y="18553"/>
            <a:ext cx="14630401" cy="85176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Calibri"/>
              <a:buNone/>
            </a:pPr>
            <a:endParaRPr sz="5200" b="1" i="0" u="none" strike="noStrike" cap="none">
              <a:solidFill>
                <a:srgbClr val="8451E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" name="Google Shape;64;p5">
            <a:extLst>
              <a:ext uri="{FF2B5EF4-FFF2-40B4-BE49-F238E27FC236}">
                <a16:creationId xmlns:a16="http://schemas.microsoft.com/office/drawing/2014/main" id="{364FA737-6458-D5DF-4BFE-30CB74EB29F8}"/>
              </a:ext>
            </a:extLst>
          </p:cNvPr>
          <p:cNvSpPr txBox="1"/>
          <p:nvPr/>
        </p:nvSpPr>
        <p:spPr>
          <a:xfrm>
            <a:off x="320802" y="0"/>
            <a:ext cx="5143564" cy="926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6A40BF"/>
              </a:buClr>
              <a:buSzPts val="4200"/>
              <a:buFont typeface="Barlow"/>
              <a:buNone/>
            </a:pPr>
            <a:r>
              <a:rPr lang="en-US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4. </a:t>
            </a:r>
            <a:r>
              <a:rPr lang="ko-KR" altLang="en-US" sz="4200" b="1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예매</a:t>
            </a:r>
            <a:r>
              <a:rPr lang="en-US" altLang="ko-KR" sz="4200" b="1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_</a:t>
            </a:r>
            <a:r>
              <a:rPr lang="ko-KR" altLang="en-US" sz="4200" b="1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시간대 출력</a:t>
            </a:r>
            <a:endParaRPr sz="4200" b="1" i="0" u="none" strike="noStrike" cap="none" dirty="0">
              <a:solidFill>
                <a:srgbClr val="6A40B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12337F9C-A18A-E831-E11B-42AF52B5012B}"/>
              </a:ext>
            </a:extLst>
          </p:cNvPr>
          <p:cNvSpPr txBox="1"/>
          <p:nvPr/>
        </p:nvSpPr>
        <p:spPr>
          <a:xfrm>
            <a:off x="1235029" y="1714768"/>
            <a:ext cx="6500011" cy="2048831"/>
          </a:xfrm>
          <a:prstGeom prst="rect">
            <a:avLst/>
          </a:prstGeom>
          <a:ln w="12700">
            <a:miter/>
          </a:ln>
        </p:spPr>
        <p:txBody>
          <a:bodyPr wrap="square" lIns="45719" rIns="45719">
            <a:spAutoFit/>
          </a:bodyPr>
          <a:lstStyle>
            <a:lvl1pPr>
              <a:lnSpc>
                <a:spcPts val="5400"/>
              </a:lnSpc>
              <a:defRPr sz="4200">
                <a:solidFill>
                  <a:srgbClr val="6A40BF"/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 sz="18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극장 탭에서 세부 극장 목록 선택 전에는 왼쪽 화면을, </a:t>
            </a:r>
            <a:endParaRPr lang="en-US" altLang="ko-KR" sz="1800" dirty="0">
              <a:solidFill>
                <a:schemeClr val="tx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defRPr lang="ko-KR" altLang="en-US"/>
            </a:pPr>
            <a:r>
              <a:rPr lang="ko-KR" altLang="en-US" sz="18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후에는 오른쪽 화면처럼 상영시간대 출력하도록 이벤트 설정</a:t>
            </a:r>
            <a:endParaRPr lang="en-US" altLang="ko-KR" sz="1800" dirty="0">
              <a:solidFill>
                <a:schemeClr val="tx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defRPr lang="ko-KR" altLang="en-US"/>
            </a:pPr>
            <a:r>
              <a:rPr lang="ko-KR" altLang="en-US" sz="18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(단, 시간 버튼 기능은 </a:t>
            </a:r>
            <a:r>
              <a:rPr lang="ko-KR" altLang="en-US" sz="1800" dirty="0" err="1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미구현</a:t>
            </a:r>
            <a:r>
              <a:rPr lang="ko-KR" altLang="en-US" sz="18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23892C-EFA4-331E-42AA-AD7C9D5D56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757"/>
          <a:stretch/>
        </p:blipFill>
        <p:spPr>
          <a:xfrm>
            <a:off x="11118407" y="672031"/>
            <a:ext cx="3151385" cy="30804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34B7790-8A5F-DAB5-209D-3B648D320B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652"/>
          <a:stretch/>
        </p:blipFill>
        <p:spPr>
          <a:xfrm>
            <a:off x="7769696" y="676280"/>
            <a:ext cx="3292020" cy="30804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8CDDCD7-9FA9-0481-6583-F890D09B94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35029" y="4114800"/>
            <a:ext cx="4945165" cy="38755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078437-4ACD-8917-BCC6-C5CEFAFCD5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438821" y="4114800"/>
            <a:ext cx="5160649" cy="125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21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;p6">
            <a:extLst>
              <a:ext uri="{FF2B5EF4-FFF2-40B4-BE49-F238E27FC236}">
                <a16:creationId xmlns:a16="http://schemas.microsoft.com/office/drawing/2014/main" id="{66AF2564-22FC-00F4-7D47-D1228F501C30}"/>
              </a:ext>
            </a:extLst>
          </p:cNvPr>
          <p:cNvSpPr/>
          <p:nvPr/>
        </p:nvSpPr>
        <p:spPr>
          <a:xfrm>
            <a:off x="0" y="0"/>
            <a:ext cx="14630401" cy="85176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Calibri"/>
              <a:buNone/>
            </a:pPr>
            <a:endParaRPr sz="5200" b="1" i="0" u="none" strike="noStrike" cap="none">
              <a:solidFill>
                <a:srgbClr val="8451E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" name="Google Shape;64;p5">
            <a:extLst>
              <a:ext uri="{FF2B5EF4-FFF2-40B4-BE49-F238E27FC236}">
                <a16:creationId xmlns:a16="http://schemas.microsoft.com/office/drawing/2014/main" id="{48D9129E-F6C9-D728-8A67-7501093D954D}"/>
              </a:ext>
            </a:extLst>
          </p:cNvPr>
          <p:cNvSpPr txBox="1"/>
          <p:nvPr/>
        </p:nvSpPr>
        <p:spPr>
          <a:xfrm>
            <a:off x="320802" y="0"/>
            <a:ext cx="1737741" cy="926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6A40BF"/>
              </a:buClr>
              <a:buSzPts val="4200"/>
              <a:buFont typeface="Barlow"/>
              <a:buNone/>
            </a:pPr>
            <a:r>
              <a:rPr lang="en-US" sz="4200" b="1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5</a:t>
            </a:r>
            <a:r>
              <a:rPr lang="en-US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. </a:t>
            </a:r>
            <a:r>
              <a:rPr lang="ko-KR" altLang="en-US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극장</a:t>
            </a:r>
            <a:endParaRPr sz="4200" b="1" i="0" u="none" strike="noStrike" cap="none" dirty="0">
              <a:solidFill>
                <a:srgbClr val="6A40B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DB975C-DD4E-54F6-EA60-CAAE3DE3C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40" y="1027816"/>
            <a:ext cx="6623695" cy="68822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7C707FE-23C1-313E-4ECC-420692DF1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7769" y="1883884"/>
            <a:ext cx="7330898" cy="60262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BBAC6C-62AC-9402-471F-02FEDBC64C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7769" y="1027816"/>
            <a:ext cx="7330898" cy="85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089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;p6">
            <a:extLst>
              <a:ext uri="{FF2B5EF4-FFF2-40B4-BE49-F238E27FC236}">
                <a16:creationId xmlns:a16="http://schemas.microsoft.com/office/drawing/2014/main" id="{66AF2564-22FC-00F4-7D47-D1228F501C30}"/>
              </a:ext>
            </a:extLst>
          </p:cNvPr>
          <p:cNvSpPr/>
          <p:nvPr/>
        </p:nvSpPr>
        <p:spPr>
          <a:xfrm>
            <a:off x="-1" y="0"/>
            <a:ext cx="14630401" cy="85176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Calibri"/>
              <a:buNone/>
            </a:pPr>
            <a:endParaRPr sz="5200" b="1" i="0" u="none" strike="noStrike" cap="none">
              <a:solidFill>
                <a:srgbClr val="8451E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" name="Google Shape;64;p5">
            <a:extLst>
              <a:ext uri="{FF2B5EF4-FFF2-40B4-BE49-F238E27FC236}">
                <a16:creationId xmlns:a16="http://schemas.microsoft.com/office/drawing/2014/main" id="{48D9129E-F6C9-D728-8A67-7501093D954D}"/>
              </a:ext>
            </a:extLst>
          </p:cNvPr>
          <p:cNvSpPr txBox="1"/>
          <p:nvPr/>
        </p:nvSpPr>
        <p:spPr>
          <a:xfrm>
            <a:off x="320802" y="0"/>
            <a:ext cx="1737741" cy="926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6A40BF"/>
              </a:buClr>
              <a:buSzPts val="4200"/>
              <a:buFont typeface="Barlow"/>
              <a:buNone/>
            </a:pPr>
            <a:r>
              <a:rPr lang="en-US" sz="4200" b="1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5</a:t>
            </a:r>
            <a:r>
              <a:rPr lang="en-US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. </a:t>
            </a:r>
            <a:r>
              <a:rPr lang="ko-KR" altLang="en-US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극장</a:t>
            </a:r>
            <a:endParaRPr sz="4200" b="1" i="0" u="none" strike="noStrike" cap="none" dirty="0">
              <a:solidFill>
                <a:srgbClr val="6A40B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D2B10E-EE74-1230-DDAF-753004F491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70" r="24642" b="66698"/>
          <a:stretch/>
        </p:blipFill>
        <p:spPr>
          <a:xfrm>
            <a:off x="7244770" y="1797365"/>
            <a:ext cx="6841474" cy="24614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993994-8CBA-C699-E2A3-8E5B139E3988}"/>
              </a:ext>
            </a:extLst>
          </p:cNvPr>
          <p:cNvSpPr txBox="1"/>
          <p:nvPr/>
        </p:nvSpPr>
        <p:spPr>
          <a:xfrm>
            <a:off x="594911" y="1797365"/>
            <a:ext cx="7315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전체 극장 탭에서 지역별  세부 극장 목록 선택 가능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>
              <a:defRPr lang="ko-KR" altLang="en-US"/>
            </a:pP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지역의 극장을 누르면 극장 정보 페이지로 연결 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D48401A-B0F1-4E16-1D86-2D9DA3B0E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5527" y="4534365"/>
            <a:ext cx="6739961" cy="33912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F41BFBC-292A-4C91-63E8-0A245585B4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911" y="2657568"/>
            <a:ext cx="6386598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67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2" descr="Image 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6576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"/>
          <p:cNvSpPr txBox="1"/>
          <p:nvPr/>
        </p:nvSpPr>
        <p:spPr>
          <a:xfrm>
            <a:off x="4785193" y="1016426"/>
            <a:ext cx="2135559" cy="926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6A40BF"/>
              </a:buClr>
              <a:buSzPts val="4300"/>
              <a:buFont typeface="Barlow"/>
              <a:buNone/>
            </a:pPr>
            <a:r>
              <a:rPr lang="en-US" sz="4300" b="1" i="0" u="none" strike="noStrike" cap="none" dirty="0" err="1">
                <a:solidFill>
                  <a:srgbClr val="6A40BF"/>
                </a:solidFill>
                <a:latin typeface="Mangal" panose="020B0502040204020203" pitchFamily="18" charset="0"/>
                <a:ea typeface="배달의민족 도현" panose="020B0600000101010101" pitchFamily="50" charset="-127"/>
                <a:cs typeface="Mangal" panose="020B0502040204020203" pitchFamily="18" charset="0"/>
                <a:sym typeface="Barlow"/>
              </a:rPr>
              <a:t>목차</a:t>
            </a:r>
            <a:endParaRPr dirty="0">
              <a:latin typeface="Mangal" panose="020B0502040204020203" pitchFamily="18" charset="0"/>
              <a:ea typeface="배달의민족 도현" panose="020B0600000101010101" pitchFamily="50" charset="-127"/>
              <a:cs typeface="Mangal" panose="020B0502040204020203" pitchFamily="18" charset="0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4774167" y="2486143"/>
            <a:ext cx="99894" cy="4284823"/>
          </a:xfrm>
          <a:prstGeom prst="roundRect">
            <a:avLst>
              <a:gd name="adj" fmla="val 50000"/>
            </a:avLst>
          </a:prstGeom>
          <a:solidFill>
            <a:srgbClr val="EEEFF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5074027" y="2859702"/>
            <a:ext cx="777598" cy="99894"/>
          </a:xfrm>
          <a:prstGeom prst="roundRect">
            <a:avLst>
              <a:gd name="adj" fmla="val 50000"/>
            </a:avLst>
          </a:prstGeom>
          <a:solidFill>
            <a:srgbClr val="EEEFF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5074027" y="4362032"/>
            <a:ext cx="777598" cy="99894"/>
          </a:xfrm>
          <a:prstGeom prst="roundRect">
            <a:avLst>
              <a:gd name="adj" fmla="val 50000"/>
            </a:avLst>
          </a:prstGeom>
          <a:solidFill>
            <a:srgbClr val="EEEFF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4574083" y="4162068"/>
            <a:ext cx="499944" cy="499944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2"/>
          <p:cNvSpPr/>
          <p:nvPr/>
        </p:nvSpPr>
        <p:spPr>
          <a:xfrm>
            <a:off x="5074027" y="5864364"/>
            <a:ext cx="777598" cy="99894"/>
          </a:xfrm>
          <a:prstGeom prst="roundRect">
            <a:avLst>
              <a:gd name="adj" fmla="val 50000"/>
            </a:avLst>
          </a:prstGeom>
          <a:solidFill>
            <a:srgbClr val="EEEFF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"/>
          <p:cNvSpPr/>
          <p:nvPr/>
        </p:nvSpPr>
        <p:spPr>
          <a:xfrm>
            <a:off x="4574083" y="5664398"/>
            <a:ext cx="499944" cy="499944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C9400B-EF6F-C1C7-24B5-D8ED0F826097}"/>
              </a:ext>
            </a:extLst>
          </p:cNvPr>
          <p:cNvSpPr txBox="1"/>
          <p:nvPr/>
        </p:nvSpPr>
        <p:spPr>
          <a:xfrm>
            <a:off x="5851625" y="2194595"/>
            <a:ext cx="4241494" cy="425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rtl="0" fontAlgn="ctr">
              <a:lnSpc>
                <a:spcPct val="123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ngal" panose="02040503050203030202" pitchFamily="18" charset="0"/>
              </a:rPr>
              <a:t>1 . </a:t>
            </a:r>
            <a:r>
              <a:rPr lang="en-US" altLang="ko-KR" sz="2000" b="1" i="0" u="none" strike="noStrike" dirty="0" err="1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ngal" panose="02040503050203030202" pitchFamily="18" charset="0"/>
              </a:rPr>
              <a:t>기획</a:t>
            </a:r>
            <a:endParaRPr lang="en-US" altLang="ko-KR" sz="2000" b="1" i="0" u="none" strike="noStrike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Mangal" panose="02040503050203030202" pitchFamily="18" charset="0"/>
            </a:endParaRPr>
          </a:p>
          <a:p>
            <a:pPr marL="0" marR="0" indent="0" rtl="0" fontAlgn="ctr">
              <a:lnSpc>
                <a:spcPct val="123000"/>
              </a:lnSpc>
              <a:spcBef>
                <a:spcPts val="0"/>
              </a:spcBef>
              <a:spcAft>
                <a:spcPts val="0"/>
              </a:spcAft>
            </a:pPr>
            <a:endParaRPr lang="ko-KR" altLang="ko-KR" sz="20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rtl="0" fontAlgn="ctr">
              <a:lnSpc>
                <a:spcPct val="123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ngal" panose="02040503050203030202" pitchFamily="18" charset="0"/>
              </a:rPr>
              <a:t>2 . </a:t>
            </a:r>
            <a:r>
              <a:rPr lang="en-US" altLang="ko-KR" sz="2000" b="1" i="0" u="none" strike="noStrike" dirty="0" err="1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ngal" panose="02040503050203030202" pitchFamily="18" charset="0"/>
              </a:rPr>
              <a:t>메인</a:t>
            </a:r>
            <a:endParaRPr lang="en-US" altLang="ko-KR" sz="2000" b="1" i="0" u="none" strike="noStrike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Mangal" panose="02040503050203030202" pitchFamily="18" charset="0"/>
            </a:endParaRPr>
          </a:p>
          <a:p>
            <a:pPr marL="0" marR="0" indent="0" rtl="0" fontAlgn="ctr">
              <a:lnSpc>
                <a:spcPct val="123000"/>
              </a:lnSpc>
              <a:spcBef>
                <a:spcPts val="0"/>
              </a:spcBef>
              <a:spcAft>
                <a:spcPts val="0"/>
              </a:spcAft>
            </a:pPr>
            <a:endParaRPr lang="ko-KR" altLang="ko-KR" sz="20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rtl="0" fontAlgn="ctr">
              <a:lnSpc>
                <a:spcPct val="123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ngal" panose="02040503050203030202" pitchFamily="18" charset="0"/>
              </a:rPr>
              <a:t>3 . </a:t>
            </a:r>
            <a:r>
              <a:rPr lang="en-US" altLang="ko-KR" sz="2000" b="1" i="0" u="none" strike="noStrike" dirty="0" err="1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ngal" panose="02040503050203030202" pitchFamily="18" charset="0"/>
              </a:rPr>
              <a:t>영화</a:t>
            </a:r>
            <a:endParaRPr lang="en-US" altLang="ko-KR" sz="2000" b="1" i="0" u="none" strike="noStrike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Mangal" panose="02040503050203030202" pitchFamily="18" charset="0"/>
            </a:endParaRPr>
          </a:p>
          <a:p>
            <a:pPr marL="0" marR="0" indent="0" rtl="0" fontAlgn="ctr">
              <a:lnSpc>
                <a:spcPct val="123000"/>
              </a:lnSpc>
              <a:spcBef>
                <a:spcPts val="0"/>
              </a:spcBef>
              <a:spcAft>
                <a:spcPts val="0"/>
              </a:spcAft>
            </a:pPr>
            <a:endParaRPr lang="ko-KR" altLang="ko-KR" sz="20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rtl="0" fontAlgn="ctr">
              <a:lnSpc>
                <a:spcPct val="123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ngal" panose="02040503050203030202" pitchFamily="18" charset="0"/>
              </a:rPr>
              <a:t>4.  </a:t>
            </a:r>
            <a:r>
              <a:rPr lang="ko-KR" altLang="ko-KR" sz="2000" b="1" i="0" u="none" strike="noStrike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ngal" panose="02040503050203030202" pitchFamily="18" charset="0"/>
              </a:rPr>
              <a:t>예매</a:t>
            </a:r>
            <a:endParaRPr lang="en-US" altLang="ko-KR" sz="2000" b="1" i="0" u="none" strike="noStrike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Mangal" panose="02040503050203030202" pitchFamily="18" charset="0"/>
            </a:endParaRPr>
          </a:p>
          <a:p>
            <a:pPr marL="0" marR="0" indent="0" rtl="0" fontAlgn="ctr">
              <a:lnSpc>
                <a:spcPct val="123000"/>
              </a:lnSpc>
              <a:spcBef>
                <a:spcPts val="0"/>
              </a:spcBef>
              <a:spcAft>
                <a:spcPts val="0"/>
              </a:spcAft>
            </a:pPr>
            <a:endParaRPr lang="ko-KR" altLang="ko-KR" sz="20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rtl="0" fontAlgn="ctr">
              <a:lnSpc>
                <a:spcPct val="123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ngal" panose="02040503050203030202" pitchFamily="18" charset="0"/>
              </a:rPr>
              <a:t>5.  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ngal" panose="02040503050203030202" pitchFamily="18" charset="0"/>
              </a:rPr>
              <a:t>극장</a:t>
            </a:r>
            <a:endParaRPr lang="en-US" altLang="ko-KR" sz="2000" b="1" i="0" u="none" strike="noStrike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Mangal" panose="02040503050203030202" pitchFamily="18" charset="0"/>
            </a:endParaRPr>
          </a:p>
          <a:p>
            <a:pPr marL="0" marR="0" indent="0" rtl="0" fontAlgn="ctr">
              <a:lnSpc>
                <a:spcPct val="123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b="1" i="0" u="none" strike="noStrike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Mangal" panose="02040503050203030202" pitchFamily="18" charset="0"/>
            </a:endParaRPr>
          </a:p>
          <a:p>
            <a:pPr marL="0" marR="0" indent="0" rtl="0" fontAlgn="ctr">
              <a:lnSpc>
                <a:spcPct val="123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ngal" panose="02040503050203030202" pitchFamily="18" charset="0"/>
              </a:rPr>
              <a:t>6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ngal" panose="02040503050203030202" pitchFamily="18" charset="0"/>
              </a:rPr>
              <a:t>.  </a:t>
            </a:r>
            <a:r>
              <a:rPr lang="en-US" altLang="ko-KR" sz="2000" b="1" i="0" u="none" strike="noStrike" dirty="0" err="1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ngal" panose="02040503050203030202" pitchFamily="18" charset="0"/>
              </a:rPr>
              <a:t>스토어</a:t>
            </a:r>
            <a:endParaRPr lang="ko-KR" altLang="ko-KR" sz="2000" b="0" i="0" u="none" strike="noStrike" dirty="0"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;p6">
            <a:extLst>
              <a:ext uri="{FF2B5EF4-FFF2-40B4-BE49-F238E27FC236}">
                <a16:creationId xmlns:a16="http://schemas.microsoft.com/office/drawing/2014/main" id="{66AF2564-22FC-00F4-7D47-D1228F501C30}"/>
              </a:ext>
            </a:extLst>
          </p:cNvPr>
          <p:cNvSpPr/>
          <p:nvPr/>
        </p:nvSpPr>
        <p:spPr>
          <a:xfrm>
            <a:off x="-1" y="0"/>
            <a:ext cx="14630401" cy="85176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Calibri"/>
              <a:buNone/>
            </a:pPr>
            <a:endParaRPr sz="5200" b="1" i="0" u="none" strike="noStrike" cap="none">
              <a:solidFill>
                <a:srgbClr val="8451E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" name="Google Shape;64;p5">
            <a:extLst>
              <a:ext uri="{FF2B5EF4-FFF2-40B4-BE49-F238E27FC236}">
                <a16:creationId xmlns:a16="http://schemas.microsoft.com/office/drawing/2014/main" id="{48D9129E-F6C9-D728-8A67-7501093D954D}"/>
              </a:ext>
            </a:extLst>
          </p:cNvPr>
          <p:cNvSpPr txBox="1"/>
          <p:nvPr/>
        </p:nvSpPr>
        <p:spPr>
          <a:xfrm>
            <a:off x="320802" y="0"/>
            <a:ext cx="1737741" cy="926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6A40BF"/>
              </a:buClr>
              <a:buSzPts val="4200"/>
              <a:buFont typeface="Barlow"/>
              <a:buNone/>
            </a:pPr>
            <a:r>
              <a:rPr lang="en-US" sz="4200" b="1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5</a:t>
            </a:r>
            <a:r>
              <a:rPr lang="en-US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. </a:t>
            </a:r>
            <a:r>
              <a:rPr lang="ko-KR" altLang="en-US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극장</a:t>
            </a:r>
            <a:endParaRPr sz="4200" b="1" i="0" u="none" strike="noStrike" cap="none" dirty="0">
              <a:solidFill>
                <a:srgbClr val="6A40B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993994-8CBA-C699-E2A3-8E5B139E3988}"/>
              </a:ext>
            </a:extLst>
          </p:cNvPr>
          <p:cNvSpPr txBox="1"/>
          <p:nvPr/>
        </p:nvSpPr>
        <p:spPr>
          <a:xfrm>
            <a:off x="594911" y="1938798"/>
            <a:ext cx="7315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극장 공지사항을 클릭하면 해당 사이트로 이동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F156CC-20A5-7367-3565-8994FE538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11" y="2710150"/>
            <a:ext cx="7777908" cy="29817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E2698EB-2DA0-419D-CCB8-2EA098CBF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9725" y="2710149"/>
            <a:ext cx="5583768" cy="298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32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;p6">
            <a:extLst>
              <a:ext uri="{FF2B5EF4-FFF2-40B4-BE49-F238E27FC236}">
                <a16:creationId xmlns:a16="http://schemas.microsoft.com/office/drawing/2014/main" id="{66AF2564-22FC-00F4-7D47-D1228F501C30}"/>
              </a:ext>
            </a:extLst>
          </p:cNvPr>
          <p:cNvSpPr/>
          <p:nvPr/>
        </p:nvSpPr>
        <p:spPr>
          <a:xfrm>
            <a:off x="0" y="0"/>
            <a:ext cx="14630401" cy="85176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Calibri"/>
              <a:buNone/>
            </a:pPr>
            <a:endParaRPr sz="5200" b="1" i="0" u="none" strike="noStrike" cap="none">
              <a:solidFill>
                <a:srgbClr val="8451E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" name="Google Shape;64;p5">
            <a:extLst>
              <a:ext uri="{FF2B5EF4-FFF2-40B4-BE49-F238E27FC236}">
                <a16:creationId xmlns:a16="http://schemas.microsoft.com/office/drawing/2014/main" id="{48D9129E-F6C9-D728-8A67-7501093D954D}"/>
              </a:ext>
            </a:extLst>
          </p:cNvPr>
          <p:cNvSpPr txBox="1"/>
          <p:nvPr/>
        </p:nvSpPr>
        <p:spPr>
          <a:xfrm>
            <a:off x="320802" y="0"/>
            <a:ext cx="1737741" cy="926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6A40BF"/>
              </a:buClr>
              <a:buSzPts val="4200"/>
              <a:buFont typeface="Barlow"/>
              <a:buNone/>
            </a:pPr>
            <a:r>
              <a:rPr lang="en-US" sz="4200" b="1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5</a:t>
            </a:r>
            <a:r>
              <a:rPr lang="en-US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. </a:t>
            </a:r>
            <a:r>
              <a:rPr lang="ko-KR" altLang="en-US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극장</a:t>
            </a:r>
            <a:endParaRPr sz="4200" b="1" i="0" u="none" strike="noStrike" cap="none" dirty="0">
              <a:solidFill>
                <a:srgbClr val="6A40B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BF38F6-B3EF-192B-516C-137CFB6E5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542" y="1142584"/>
            <a:ext cx="5920199" cy="59444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9BF2DA-E333-1708-2EF3-B9168437DEDA}"/>
              </a:ext>
            </a:extLst>
          </p:cNvPr>
          <p:cNvSpPr txBox="1"/>
          <p:nvPr/>
        </p:nvSpPr>
        <p:spPr>
          <a:xfrm>
            <a:off x="10067580" y="7585381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800" dirty="0" err="1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호버</a:t>
            </a:r>
            <a:r>
              <a:rPr lang="ko-KR" altLang="en-US" sz="18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기능 구현</a:t>
            </a:r>
            <a:endParaRPr lang="en-US" altLang="ko-KR" sz="1800" dirty="0">
              <a:solidFill>
                <a:schemeClr val="tx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1A70FF-5AFD-BB93-0564-475C4B980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503" y="1142584"/>
            <a:ext cx="7024145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21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4;p5">
            <a:extLst>
              <a:ext uri="{FF2B5EF4-FFF2-40B4-BE49-F238E27FC236}">
                <a16:creationId xmlns:a16="http://schemas.microsoft.com/office/drawing/2014/main" id="{48D9129E-F6C9-D728-8A67-7501093D954D}"/>
              </a:ext>
            </a:extLst>
          </p:cNvPr>
          <p:cNvSpPr txBox="1"/>
          <p:nvPr/>
        </p:nvSpPr>
        <p:spPr>
          <a:xfrm>
            <a:off x="320802" y="0"/>
            <a:ext cx="4427468" cy="926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6A40BF"/>
              </a:buClr>
              <a:buSzPts val="4200"/>
              <a:buFont typeface="Barlow"/>
              <a:buNone/>
            </a:pPr>
            <a:r>
              <a:rPr lang="en-US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6. </a:t>
            </a:r>
            <a:r>
              <a:rPr lang="ko-KR" altLang="en-US" sz="4200" b="1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스토어</a:t>
            </a:r>
            <a:r>
              <a:rPr lang="en-US" altLang="ko-KR" sz="4200" b="1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_</a:t>
            </a:r>
            <a:r>
              <a:rPr lang="ko-KR" altLang="en-US" sz="4200" b="1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레이아웃</a:t>
            </a:r>
            <a:endParaRPr sz="4200" b="1" i="0" u="none" strike="noStrike" cap="none" dirty="0">
              <a:solidFill>
                <a:srgbClr val="6A40B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</p:txBody>
      </p:sp>
      <p:pic>
        <p:nvPicPr>
          <p:cNvPr id="4" name="Google Shape;72;g2c5f5d343c1_1_33">
            <a:extLst>
              <a:ext uri="{FF2B5EF4-FFF2-40B4-BE49-F238E27FC236}">
                <a16:creationId xmlns:a16="http://schemas.microsoft.com/office/drawing/2014/main" id="{BCD845B9-5FB7-95CD-A42E-0D86E99C1AE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1575" y="2548150"/>
            <a:ext cx="4570924" cy="4975199"/>
          </a:xfrm>
          <a:prstGeom prst="rect">
            <a:avLst/>
          </a:prstGeom>
          <a:solidFill>
            <a:srgbClr val="EEEFF5"/>
          </a:solidFill>
          <a:ln>
            <a:noFill/>
          </a:ln>
        </p:spPr>
      </p:pic>
      <p:pic>
        <p:nvPicPr>
          <p:cNvPr id="5" name="Google Shape;73;g2c5f5d343c1_1_33">
            <a:extLst>
              <a:ext uri="{FF2B5EF4-FFF2-40B4-BE49-F238E27FC236}">
                <a16:creationId xmlns:a16="http://schemas.microsoft.com/office/drawing/2014/main" id="{658CE435-3110-264E-9035-AA0CC222E3D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1692" y="2548150"/>
            <a:ext cx="4946301" cy="27879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4;g2c5f5d343c1_1_33">
            <a:extLst>
              <a:ext uri="{FF2B5EF4-FFF2-40B4-BE49-F238E27FC236}">
                <a16:creationId xmlns:a16="http://schemas.microsoft.com/office/drawing/2014/main" id="{ADDF1BD4-C363-D430-C7BF-E1D83B0050E5}"/>
              </a:ext>
            </a:extLst>
          </p:cNvPr>
          <p:cNvSpPr txBox="1"/>
          <p:nvPr/>
        </p:nvSpPr>
        <p:spPr>
          <a:xfrm>
            <a:off x="2534536" y="1848249"/>
            <a:ext cx="35592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store-main</a:t>
            </a:r>
            <a:endParaRPr sz="32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7" name="Google Shape;75;g2c5f5d343c1_1_33">
            <a:extLst>
              <a:ext uri="{FF2B5EF4-FFF2-40B4-BE49-F238E27FC236}">
                <a16:creationId xmlns:a16="http://schemas.microsoft.com/office/drawing/2014/main" id="{937F1533-6F93-29E7-48CA-9B9A4A170A79}"/>
              </a:ext>
            </a:extLst>
          </p:cNvPr>
          <p:cNvSpPr txBox="1"/>
          <p:nvPr/>
        </p:nvSpPr>
        <p:spPr>
          <a:xfrm>
            <a:off x="9093548" y="1848249"/>
            <a:ext cx="35592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store-detail</a:t>
            </a:r>
            <a:endParaRPr sz="32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0258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;p6">
            <a:extLst>
              <a:ext uri="{FF2B5EF4-FFF2-40B4-BE49-F238E27FC236}">
                <a16:creationId xmlns:a16="http://schemas.microsoft.com/office/drawing/2014/main" id="{66AF2564-22FC-00F4-7D47-D1228F501C30}"/>
              </a:ext>
            </a:extLst>
          </p:cNvPr>
          <p:cNvSpPr/>
          <p:nvPr/>
        </p:nvSpPr>
        <p:spPr>
          <a:xfrm>
            <a:off x="0" y="0"/>
            <a:ext cx="14630401" cy="85176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Calibri"/>
              <a:buNone/>
            </a:pPr>
            <a:endParaRPr sz="5200" b="1" i="0" u="none" strike="noStrike" cap="none">
              <a:solidFill>
                <a:srgbClr val="8451E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" name="Google Shape;64;p5">
            <a:extLst>
              <a:ext uri="{FF2B5EF4-FFF2-40B4-BE49-F238E27FC236}">
                <a16:creationId xmlns:a16="http://schemas.microsoft.com/office/drawing/2014/main" id="{48D9129E-F6C9-D728-8A67-7501093D954D}"/>
              </a:ext>
            </a:extLst>
          </p:cNvPr>
          <p:cNvSpPr txBox="1"/>
          <p:nvPr/>
        </p:nvSpPr>
        <p:spPr>
          <a:xfrm>
            <a:off x="320802" y="0"/>
            <a:ext cx="5758722" cy="926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6A40BF"/>
              </a:buClr>
              <a:buSzPts val="4200"/>
              <a:buFont typeface="Barlow"/>
              <a:buNone/>
            </a:pPr>
            <a:r>
              <a:rPr lang="en-US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6. </a:t>
            </a:r>
            <a:r>
              <a:rPr lang="ko-KR" altLang="en-US" sz="4200" b="1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스토어</a:t>
            </a:r>
            <a:endParaRPr sz="4200" b="1" i="0" u="none" strike="noStrike" cap="none" dirty="0">
              <a:solidFill>
                <a:srgbClr val="6A40B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A1533-C0B2-A64B-70BE-4A8A8A3E0305}"/>
              </a:ext>
            </a:extLst>
          </p:cNvPr>
          <p:cNvSpPr txBox="1"/>
          <p:nvPr/>
        </p:nvSpPr>
        <p:spPr>
          <a:xfrm>
            <a:off x="903383" y="979567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메인 페이지 </a:t>
            </a:r>
            <a:r>
              <a:rPr lang="en-US" altLang="ko-KR" sz="28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header footer </a:t>
            </a:r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연결</a:t>
            </a:r>
          </a:p>
        </p:txBody>
      </p:sp>
      <p:pic>
        <p:nvPicPr>
          <p:cNvPr id="6" name="Google Shape;82;p9">
            <a:extLst>
              <a:ext uri="{FF2B5EF4-FFF2-40B4-BE49-F238E27FC236}">
                <a16:creationId xmlns:a16="http://schemas.microsoft.com/office/drawing/2014/main" id="{1925644F-6DD4-EF18-3E7D-E422B647290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1475" y="367650"/>
            <a:ext cx="7171250" cy="7306551"/>
          </a:xfrm>
          <a:prstGeom prst="rect">
            <a:avLst/>
          </a:prstGeom>
          <a:solidFill>
            <a:srgbClr val="EEEFF5"/>
          </a:solidFill>
          <a:ln>
            <a:noFill/>
          </a:ln>
        </p:spPr>
      </p:pic>
      <p:pic>
        <p:nvPicPr>
          <p:cNvPr id="7" name="Google Shape;84;p9">
            <a:extLst>
              <a:ext uri="{FF2B5EF4-FFF2-40B4-BE49-F238E27FC236}">
                <a16:creationId xmlns:a16="http://schemas.microsoft.com/office/drawing/2014/main" id="{D49359A9-DE72-F86A-E449-9CAC7A175C7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775" y="4216650"/>
            <a:ext cx="6590625" cy="3457550"/>
          </a:xfrm>
          <a:prstGeom prst="rect">
            <a:avLst/>
          </a:prstGeom>
          <a:solidFill>
            <a:srgbClr val="EEEFF5"/>
          </a:solidFill>
          <a:ln>
            <a:noFill/>
          </a:ln>
        </p:spPr>
      </p:pic>
      <p:sp>
        <p:nvSpPr>
          <p:cNvPr id="8" name="Google Shape;85;p9">
            <a:extLst>
              <a:ext uri="{FF2B5EF4-FFF2-40B4-BE49-F238E27FC236}">
                <a16:creationId xmlns:a16="http://schemas.microsoft.com/office/drawing/2014/main" id="{DE53C808-D045-C417-9BF2-9793BFECFB60}"/>
              </a:ext>
            </a:extLst>
          </p:cNvPr>
          <p:cNvSpPr txBox="1"/>
          <p:nvPr/>
        </p:nvSpPr>
        <p:spPr>
          <a:xfrm>
            <a:off x="4277900" y="1988550"/>
            <a:ext cx="17547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페이지</a:t>
            </a:r>
            <a:r>
              <a:rPr 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이동</a:t>
            </a:r>
            <a:endParaRPr sz="20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Calibri"/>
              <a:sym typeface="Calibri"/>
            </a:endParaRPr>
          </a:p>
        </p:txBody>
      </p:sp>
      <p:cxnSp>
        <p:nvCxnSpPr>
          <p:cNvPr id="9" name="Google Shape;86;p9">
            <a:extLst>
              <a:ext uri="{FF2B5EF4-FFF2-40B4-BE49-F238E27FC236}">
                <a16:creationId xmlns:a16="http://schemas.microsoft.com/office/drawing/2014/main" id="{1EFC5E25-ECEE-3FF2-EA1E-DBBE5B293C95}"/>
              </a:ext>
            </a:extLst>
          </p:cNvPr>
          <p:cNvCxnSpPr>
            <a:endCxn id="8" idx="3"/>
          </p:cNvCxnSpPr>
          <p:nvPr/>
        </p:nvCxnSpPr>
        <p:spPr>
          <a:xfrm flipH="1">
            <a:off x="6032600" y="1704450"/>
            <a:ext cx="1737900" cy="55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87;p9">
            <a:extLst>
              <a:ext uri="{FF2B5EF4-FFF2-40B4-BE49-F238E27FC236}">
                <a16:creationId xmlns:a16="http://schemas.microsoft.com/office/drawing/2014/main" id="{847BC4FE-2B97-4C6A-C0E3-54578807D48C}"/>
              </a:ext>
            </a:extLst>
          </p:cNvPr>
          <p:cNvCxnSpPr>
            <a:endCxn id="8" idx="3"/>
          </p:cNvCxnSpPr>
          <p:nvPr/>
        </p:nvCxnSpPr>
        <p:spPr>
          <a:xfrm rot="10800000">
            <a:off x="6032600" y="2264250"/>
            <a:ext cx="2322600" cy="238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47567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;p6">
            <a:extLst>
              <a:ext uri="{FF2B5EF4-FFF2-40B4-BE49-F238E27FC236}">
                <a16:creationId xmlns:a16="http://schemas.microsoft.com/office/drawing/2014/main" id="{66AF2564-22FC-00F4-7D47-D1228F501C30}"/>
              </a:ext>
            </a:extLst>
          </p:cNvPr>
          <p:cNvSpPr/>
          <p:nvPr/>
        </p:nvSpPr>
        <p:spPr>
          <a:xfrm>
            <a:off x="0" y="0"/>
            <a:ext cx="14630401" cy="85176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Calibri"/>
              <a:buNone/>
            </a:pPr>
            <a:endParaRPr lang="ko-KR" altLang="en-US" sz="5200" b="1" i="0" u="none" strike="noStrike" cap="none" dirty="0">
              <a:solidFill>
                <a:srgbClr val="8451E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" name="Google Shape;64;p5">
            <a:extLst>
              <a:ext uri="{FF2B5EF4-FFF2-40B4-BE49-F238E27FC236}">
                <a16:creationId xmlns:a16="http://schemas.microsoft.com/office/drawing/2014/main" id="{48D9129E-F6C9-D728-8A67-7501093D954D}"/>
              </a:ext>
            </a:extLst>
          </p:cNvPr>
          <p:cNvSpPr txBox="1"/>
          <p:nvPr/>
        </p:nvSpPr>
        <p:spPr>
          <a:xfrm>
            <a:off x="320802" y="0"/>
            <a:ext cx="2422398" cy="926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6A40BF"/>
              </a:buClr>
              <a:buSzPts val="4200"/>
              <a:buFont typeface="Barlow"/>
              <a:buNone/>
            </a:pPr>
            <a:r>
              <a:rPr lang="en-US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6. </a:t>
            </a:r>
            <a:r>
              <a:rPr lang="ko-KR" altLang="en-US" sz="4200" b="1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스토어</a:t>
            </a:r>
            <a:endParaRPr sz="4200" b="1" i="0" u="none" strike="noStrike" cap="none" dirty="0">
              <a:solidFill>
                <a:srgbClr val="6A40B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</p:txBody>
      </p:sp>
      <p:pic>
        <p:nvPicPr>
          <p:cNvPr id="4" name="Google Shape;95;g2c5f5d343c1_1_14">
            <a:extLst>
              <a:ext uri="{FF2B5EF4-FFF2-40B4-BE49-F238E27FC236}">
                <a16:creationId xmlns:a16="http://schemas.microsoft.com/office/drawing/2014/main" id="{8F125A49-F023-5F51-1085-DF8FFE9BD1F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6550" y="1138700"/>
            <a:ext cx="7042600" cy="3973375"/>
          </a:xfrm>
          <a:prstGeom prst="rect">
            <a:avLst/>
          </a:prstGeom>
          <a:solidFill>
            <a:srgbClr val="EEEFF5"/>
          </a:solidFill>
          <a:ln>
            <a:noFill/>
          </a:ln>
        </p:spPr>
      </p:pic>
      <p:sp>
        <p:nvSpPr>
          <p:cNvPr id="5" name="Google Shape;96;g2c5f5d343c1_1_14">
            <a:extLst>
              <a:ext uri="{FF2B5EF4-FFF2-40B4-BE49-F238E27FC236}">
                <a16:creationId xmlns:a16="http://schemas.microsoft.com/office/drawing/2014/main" id="{FF795DA2-BA96-31A5-717E-936F212A7E8A}"/>
              </a:ext>
            </a:extLst>
          </p:cNvPr>
          <p:cNvSpPr txBox="1"/>
          <p:nvPr/>
        </p:nvSpPr>
        <p:spPr>
          <a:xfrm>
            <a:off x="1485023" y="2230422"/>
            <a:ext cx="3366900" cy="8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Calibri"/>
                <a:ea typeface="Calibri"/>
                <a:cs typeface="Calibri"/>
                <a:sym typeface="Calibri"/>
              </a:rPr>
              <a:t>수량의</a:t>
            </a: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latin typeface="Calibri"/>
                <a:ea typeface="Calibri"/>
                <a:cs typeface="Calibri"/>
                <a:sym typeface="Calibri"/>
              </a:rPr>
              <a:t>기본</a:t>
            </a: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latin typeface="Calibri"/>
                <a:ea typeface="Calibri"/>
                <a:cs typeface="Calibri"/>
                <a:sym typeface="Calibri"/>
              </a:rPr>
              <a:t>값은</a:t>
            </a: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 1로 </a:t>
            </a:r>
            <a:r>
              <a:rPr lang="en-US" sz="2000" b="1" dirty="0" err="1">
                <a:latin typeface="Calibri"/>
                <a:ea typeface="Calibri"/>
                <a:cs typeface="Calibri"/>
                <a:sym typeface="Calibri"/>
              </a:rPr>
              <a:t>지정</a:t>
            </a:r>
            <a:endParaRPr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lang="en-US" sz="2000" b="1" dirty="0" err="1">
                <a:latin typeface="Calibri"/>
                <a:ea typeface="Calibri"/>
                <a:cs typeface="Calibri"/>
                <a:sym typeface="Calibri"/>
              </a:rPr>
              <a:t>밑으로는</a:t>
            </a: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latin typeface="Calibri"/>
                <a:ea typeface="Calibri"/>
                <a:cs typeface="Calibri"/>
                <a:sym typeface="Calibri"/>
              </a:rPr>
              <a:t>차감</a:t>
            </a: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latin typeface="Calibri"/>
                <a:ea typeface="Calibri"/>
                <a:cs typeface="Calibri"/>
                <a:sym typeface="Calibri"/>
              </a:rPr>
              <a:t>안되게</a:t>
            </a: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latin typeface="Calibri"/>
                <a:ea typeface="Calibri"/>
                <a:cs typeface="Calibri"/>
                <a:sym typeface="Calibri"/>
              </a:rPr>
              <a:t>설정</a:t>
            </a:r>
            <a:endParaRPr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" name="Google Shape;97;g2c5f5d343c1_1_14">
            <a:extLst>
              <a:ext uri="{FF2B5EF4-FFF2-40B4-BE49-F238E27FC236}">
                <a16:creationId xmlns:a16="http://schemas.microsoft.com/office/drawing/2014/main" id="{05E95C30-7282-7B40-1389-6A47D883BAF1}"/>
              </a:ext>
            </a:extLst>
          </p:cNvPr>
          <p:cNvCxnSpPr>
            <a:endCxn id="5" idx="3"/>
          </p:cNvCxnSpPr>
          <p:nvPr/>
        </p:nvCxnSpPr>
        <p:spPr>
          <a:xfrm rot="10800000">
            <a:off x="4851923" y="2650122"/>
            <a:ext cx="5413200" cy="109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Google Shape;98;g2c5f5d343c1_1_14">
            <a:extLst>
              <a:ext uri="{FF2B5EF4-FFF2-40B4-BE49-F238E27FC236}">
                <a16:creationId xmlns:a16="http://schemas.microsoft.com/office/drawing/2014/main" id="{53A78524-C499-A382-ACBE-D9E54E635F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100" y="3282475"/>
            <a:ext cx="8345300" cy="3687475"/>
          </a:xfrm>
          <a:prstGeom prst="rect">
            <a:avLst/>
          </a:prstGeom>
          <a:solidFill>
            <a:srgbClr val="EEEFF5"/>
          </a:solidFill>
          <a:ln>
            <a:noFill/>
          </a:ln>
        </p:spPr>
      </p:pic>
      <p:pic>
        <p:nvPicPr>
          <p:cNvPr id="8" name="Google Shape;99;g2c5f5d343c1_1_14">
            <a:extLst>
              <a:ext uri="{FF2B5EF4-FFF2-40B4-BE49-F238E27FC236}">
                <a16:creationId xmlns:a16="http://schemas.microsoft.com/office/drawing/2014/main" id="{6441F486-F2D3-8415-6409-02410A7EFA3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50950" y="5300700"/>
            <a:ext cx="4648200" cy="1143000"/>
          </a:xfrm>
          <a:prstGeom prst="rect">
            <a:avLst/>
          </a:prstGeom>
          <a:solidFill>
            <a:srgbClr val="EEEFF5"/>
          </a:solidFill>
          <a:ln>
            <a:noFill/>
          </a:ln>
        </p:spPr>
      </p:pic>
      <p:sp>
        <p:nvSpPr>
          <p:cNvPr id="9" name="Google Shape;94;g2c5f5d343c1_1_14">
            <a:extLst>
              <a:ext uri="{FF2B5EF4-FFF2-40B4-BE49-F238E27FC236}">
                <a16:creationId xmlns:a16="http://schemas.microsoft.com/office/drawing/2014/main" id="{B9E1A46E-C99B-D261-5107-545938BFD148}"/>
              </a:ext>
            </a:extLst>
          </p:cNvPr>
          <p:cNvSpPr txBox="1"/>
          <p:nvPr/>
        </p:nvSpPr>
        <p:spPr>
          <a:xfrm>
            <a:off x="888451" y="855592"/>
            <a:ext cx="55454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상품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상세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/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구매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페이지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▶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수량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추가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(+) ,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차감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기능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(-)</a:t>
            </a:r>
            <a:endParaRPr sz="2400" dirty="0">
              <a:solidFill>
                <a:schemeClr val="tx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9484505"/>
      </p:ext>
    </p:extLst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;p6"/>
          <p:cNvSpPr/>
          <p:nvPr/>
        </p:nvSpPr>
        <p:spPr>
          <a:xfrm>
            <a:off x="0" y="0"/>
            <a:ext cx="14630401" cy="85176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wrap="square" lIns="45700" tIns="45700" rIns="45700" bIns="45700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defRPr lang="ko-KR" altLang="en-US"/>
            </a:pPr>
            <a:endParaRPr lang="ko-KR" sz="5200" b="1" i="0" u="none">
              <a:solidFill>
                <a:srgbClr val="8451e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4" name="Google Shape;124;p12"/>
          <p:cNvSpPr txBox="1"/>
          <p:nvPr/>
        </p:nvSpPr>
        <p:spPr>
          <a:xfrm>
            <a:off x="6109652" y="3714749"/>
            <a:ext cx="3639018" cy="902951"/>
          </a:xfrm>
          <a:prstGeom prst="rect">
            <a:avLst/>
          </a:prstGeom>
          <a:noFill/>
          <a:ln>
            <a:noFill/>
          </a:ln>
        </p:spPr>
        <p:txBody>
          <a:bodyPr wrap="square" lIns="45700" tIns="45700" rIns="45700" bIns="45700" anchor="t" anchorCtr="0">
            <a:spAutoFit/>
          </a:bodyPr>
          <a:lstStyle/>
          <a:p>
            <a:pPr marL="0" lvl="0" indent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6a40bf"/>
              </a:buClr>
              <a:buSzPct val="25000"/>
              <a:buFont typeface="mn-ea"/>
              <a:buNone/>
              <a:defRPr lang="ko-KR" altLang="en-US"/>
            </a:pPr>
            <a:r>
              <a:rPr lang="en-US" sz="4200" b="1" i="0" u="none">
                <a:solidFill>
                  <a:srgbClr val="6a40bf"/>
                </a:solidFill>
                <a:latin typeface="나눔스퀘어_ac Bold"/>
                <a:ea typeface="나눔스퀘어_ac Bold"/>
                <a:cs typeface="Barlow"/>
                <a:sym typeface="Barlow"/>
              </a:rPr>
              <a:t>감사합니다</a:t>
            </a:r>
            <a:endParaRPr lang="ko-KR"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;p6"/>
          <p:cNvSpPr/>
          <p:nvPr/>
        </p:nvSpPr>
        <p:spPr>
          <a:xfrm>
            <a:off x="0" y="0"/>
            <a:ext cx="14630401" cy="85176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wrap="square" lIns="45700" tIns="45700" rIns="45700" bIns="45700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defRPr lang="ko-KR" altLang="en-US"/>
            </a:pPr>
            <a:endParaRPr lang="ko-KR" sz="5200" b="1" i="0" u="none">
              <a:solidFill>
                <a:srgbClr val="8451e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0" name="Google Shape;40;p3"/>
          <p:cNvSpPr txBox="1"/>
          <p:nvPr/>
        </p:nvSpPr>
        <p:spPr>
          <a:xfrm>
            <a:off x="1794923" y="2354103"/>
            <a:ext cx="6094051" cy="768172"/>
          </a:xfrm>
          <a:prstGeom prst="rect">
            <a:avLst/>
          </a:prstGeom>
          <a:noFill/>
          <a:ln>
            <a:noFill/>
          </a:ln>
        </p:spPr>
        <p:txBody>
          <a:bodyPr wrap="square" lIns="45700" tIns="45700" rIns="45700" bIns="45700" anchor="t" anchorCtr="0">
            <a:spAutoFit/>
          </a:bodyPr>
          <a:lstStyle/>
          <a:p>
            <a:pPr marL="0" lvl="0" indent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6a40bf"/>
              </a:buClr>
              <a:buSzPct val="25000"/>
              <a:buFont typeface="mn-ea"/>
              <a:buNone/>
              <a:defRPr lang="ko-KR" altLang="en-US"/>
            </a:pPr>
            <a:r>
              <a:rPr lang="en-US" sz="3600" b="1" i="0" u="none">
                <a:solidFill>
                  <a:srgbClr val="6a40bf"/>
                </a:solidFill>
                <a:latin typeface="나눔스퀘어_ac Bold"/>
                <a:ea typeface="나눔스퀘어_ac Bold"/>
                <a:cs typeface="Barlow"/>
                <a:sym typeface="Barlow"/>
              </a:rPr>
              <a:t>필요한 콘텐츠 및 기능</a:t>
            </a:r>
            <a:endParaRPr lang="ko-KR" sz="1100">
              <a:latin typeface="나눔스퀘어_ac Bold"/>
              <a:ea typeface="나눔스퀘어_ac Bold"/>
            </a:endParaRPr>
          </a:p>
        </p:txBody>
      </p:sp>
      <p:sp>
        <p:nvSpPr>
          <p:cNvPr id="41" name="Google Shape;41;p3"/>
          <p:cNvSpPr txBox="1"/>
          <p:nvPr/>
        </p:nvSpPr>
        <p:spPr>
          <a:xfrm>
            <a:off x="1805940" y="3603902"/>
            <a:ext cx="1594483" cy="499448"/>
          </a:xfrm>
          <a:prstGeom prst="rect">
            <a:avLst/>
          </a:prstGeom>
          <a:noFill/>
          <a:ln>
            <a:noFill/>
          </a:ln>
        </p:spPr>
        <p:txBody>
          <a:bodyPr wrap="square" lIns="45700" tIns="45700" rIns="45700" bIns="45700" anchor="t" anchorCtr="0">
            <a:spAutoFit/>
          </a:bodyPr>
          <a:lstStyle/>
          <a:p>
            <a:pPr marL="0" lvl="0" indent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6a40bf"/>
              </a:buClr>
              <a:buSzPct val="25000"/>
              <a:buFont typeface="mn-ea"/>
              <a:buNone/>
              <a:defRPr lang="ko-KR" altLang="en-US"/>
            </a:pPr>
            <a:r>
              <a:rPr lang="en-US" sz="2100" b="1" i="0" u="none">
                <a:solidFill>
                  <a:srgbClr val="6a40bf"/>
                </a:solidFill>
                <a:latin typeface="나눔스퀘어_ac Bold"/>
                <a:ea typeface="나눔스퀘어_ac Bold"/>
                <a:cs typeface="Barlow"/>
                <a:sym typeface="Barlow"/>
              </a:rPr>
              <a:t>영화 정보</a:t>
            </a:r>
            <a:endParaRPr lang="ko-KR">
              <a:latin typeface="나눔스퀘어_ac Bold"/>
              <a:ea typeface="나눔스퀘어_ac Bold"/>
            </a:endParaRPr>
          </a:p>
        </p:txBody>
      </p:sp>
      <p:sp>
        <p:nvSpPr>
          <p:cNvPr id="42" name="Google Shape;42;p3"/>
          <p:cNvSpPr txBox="1"/>
          <p:nvPr/>
        </p:nvSpPr>
        <p:spPr>
          <a:xfrm>
            <a:off x="1805939" y="4173259"/>
            <a:ext cx="2891841" cy="901641"/>
          </a:xfrm>
          <a:prstGeom prst="rect">
            <a:avLst/>
          </a:prstGeom>
          <a:noFill/>
          <a:ln>
            <a:noFill/>
          </a:ln>
        </p:spPr>
        <p:txBody>
          <a:bodyPr wrap="square" lIns="45700" tIns="45700" rIns="45700" bIns="45700" anchor="t" anchorCtr="0">
            <a:spAutoFit/>
          </a:bodyPr>
          <a:lstStyle/>
          <a:p>
            <a:pPr marL="0" lvl="0" indent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ct val="25000"/>
              <a:buFont typeface="mn-ea"/>
              <a:buNone/>
              <a:defRPr lang="ko-KR" altLang="en-US"/>
            </a:pPr>
            <a:r>
              <a:rPr lang="en-US" sz="1700" b="1" i="0" u="none">
                <a:solidFill>
                  <a:srgbClr val="272525"/>
                </a:solidFill>
                <a:latin typeface="나눔스퀘어_ac Bold"/>
                <a:ea typeface="나눔스퀘어_ac Bold"/>
                <a:cs typeface="Montserrat"/>
                <a:sym typeface="Montserrat"/>
              </a:rPr>
              <a:t>영화 예고편, 줄거리, 출연진 정보</a:t>
            </a:r>
            <a:endParaRPr lang="ko-KR">
              <a:latin typeface="나눔스퀘어_ac Bold"/>
              <a:ea typeface="나눔스퀘어_ac Bold"/>
            </a:endParaRPr>
          </a:p>
        </p:txBody>
      </p:sp>
      <p:sp>
        <p:nvSpPr>
          <p:cNvPr id="43" name="Google Shape;43;p3"/>
          <p:cNvSpPr txBox="1"/>
          <p:nvPr/>
        </p:nvSpPr>
        <p:spPr>
          <a:xfrm>
            <a:off x="1805940" y="4966732"/>
            <a:ext cx="1892857" cy="498693"/>
          </a:xfrm>
          <a:prstGeom prst="rect">
            <a:avLst/>
          </a:prstGeom>
          <a:noFill/>
          <a:ln>
            <a:noFill/>
          </a:ln>
        </p:spPr>
        <p:txBody>
          <a:bodyPr wrap="square" lIns="45700" tIns="45700" rIns="45700" bIns="45700" anchor="t" anchorCtr="0">
            <a:spAutoFit/>
          </a:bodyPr>
          <a:lstStyle/>
          <a:p>
            <a:pPr marL="0" lvl="0" indent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6a40bf"/>
              </a:buClr>
              <a:buSzPct val="25000"/>
              <a:buFont typeface="mn-ea"/>
              <a:buNone/>
              <a:defRPr lang="ko-KR" altLang="en-US"/>
            </a:pPr>
            <a:r>
              <a:rPr lang="en-US" sz="2100" b="1" i="0" u="none">
                <a:solidFill>
                  <a:srgbClr val="6a40bf"/>
                </a:solidFill>
                <a:latin typeface="나눔스퀘어_ac Bold"/>
                <a:ea typeface="나눔스퀘어_ac Bold"/>
                <a:cs typeface="Barlow"/>
                <a:sym typeface="Barlow"/>
              </a:rPr>
              <a:t>예매 기능</a:t>
            </a:r>
            <a:endParaRPr lang="ko-KR">
              <a:latin typeface="나눔스퀘어_ac Bold"/>
              <a:ea typeface="나눔스퀘어_ac Bold"/>
            </a:endParaRPr>
          </a:p>
        </p:txBody>
      </p:sp>
      <p:sp>
        <p:nvSpPr>
          <p:cNvPr id="44" name="Google Shape;44;p3"/>
          <p:cNvSpPr txBox="1"/>
          <p:nvPr/>
        </p:nvSpPr>
        <p:spPr>
          <a:xfrm>
            <a:off x="1805939" y="5536088"/>
            <a:ext cx="3578871" cy="910412"/>
          </a:xfrm>
          <a:prstGeom prst="rect">
            <a:avLst/>
          </a:prstGeom>
          <a:noFill/>
          <a:ln>
            <a:noFill/>
          </a:ln>
        </p:spPr>
        <p:txBody>
          <a:bodyPr wrap="square" lIns="45700" tIns="45700" rIns="45700" bIns="45700" anchor="t" anchorCtr="0">
            <a:spAutoFit/>
          </a:bodyPr>
          <a:lstStyle/>
          <a:p>
            <a:pPr marL="0" lvl="0" indent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ct val="25000"/>
              <a:buFont typeface="mn-ea"/>
              <a:buNone/>
              <a:defRPr lang="ko-KR" altLang="en-US"/>
            </a:pPr>
            <a:r>
              <a:rPr lang="en-US" sz="1700" b="1" i="0" u="none">
                <a:solidFill>
                  <a:srgbClr val="272525"/>
                </a:solidFill>
                <a:latin typeface="나눔스퀘어_ac Bold"/>
                <a:ea typeface="나눔스퀘어_ac Bold"/>
                <a:cs typeface="Montserrat"/>
                <a:sym typeface="Montserrat"/>
              </a:rPr>
              <a:t>원하는 좌석 선택과 편리한 예매 프로세스</a:t>
            </a:r>
            <a:endParaRPr lang="ko-KR">
              <a:latin typeface="나눔스퀘어_ac Bold"/>
              <a:ea typeface="나눔스퀘어_ac Bold"/>
            </a:endParaRPr>
          </a:p>
        </p:txBody>
      </p:sp>
      <p:sp>
        <p:nvSpPr>
          <p:cNvPr id="45" name="Google Shape;45;p3"/>
          <p:cNvSpPr txBox="1"/>
          <p:nvPr/>
        </p:nvSpPr>
        <p:spPr>
          <a:xfrm>
            <a:off x="7639525" y="3603902"/>
            <a:ext cx="1047519" cy="499448"/>
          </a:xfrm>
          <a:prstGeom prst="rect">
            <a:avLst/>
          </a:prstGeom>
          <a:noFill/>
          <a:ln>
            <a:noFill/>
          </a:ln>
        </p:spPr>
        <p:txBody>
          <a:bodyPr wrap="square" lIns="45700" tIns="45700" rIns="45700" bIns="45700" anchor="t" anchorCtr="0">
            <a:spAutoFit/>
          </a:bodyPr>
          <a:lstStyle/>
          <a:p>
            <a:pPr marL="0" lvl="0" indent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6a40bf"/>
              </a:buClr>
              <a:buSzPct val="25000"/>
              <a:buFont typeface="mn-ea"/>
              <a:buNone/>
              <a:defRPr lang="ko-KR" altLang="en-US"/>
            </a:pPr>
            <a:r>
              <a:rPr lang="en-US" sz="2100" b="1" i="0" u="none">
                <a:solidFill>
                  <a:srgbClr val="6a40bf"/>
                </a:solidFill>
                <a:latin typeface="나눔스퀘어_ac Bold"/>
                <a:ea typeface="나눔스퀘어_ac Bold"/>
                <a:cs typeface="Barlow"/>
                <a:sym typeface="Barlow"/>
              </a:rPr>
              <a:t>극장</a:t>
            </a:r>
            <a:endParaRPr lang="ko-KR">
              <a:latin typeface="나눔스퀘어_ac Bold"/>
              <a:ea typeface="나눔스퀘어_ac Bold"/>
            </a:endParaRPr>
          </a:p>
        </p:txBody>
      </p:sp>
      <p:sp>
        <p:nvSpPr>
          <p:cNvPr id="46" name="Google Shape;46;p3"/>
          <p:cNvSpPr txBox="1"/>
          <p:nvPr/>
        </p:nvSpPr>
        <p:spPr>
          <a:xfrm>
            <a:off x="7639524" y="4173259"/>
            <a:ext cx="4072345" cy="901641"/>
          </a:xfrm>
          <a:prstGeom prst="rect">
            <a:avLst/>
          </a:prstGeom>
          <a:noFill/>
          <a:ln>
            <a:noFill/>
          </a:ln>
        </p:spPr>
        <p:txBody>
          <a:bodyPr wrap="square" lIns="45700" tIns="45700" rIns="45700" bIns="45700" anchor="t" anchorCtr="0">
            <a:spAutoFit/>
          </a:bodyPr>
          <a:lstStyle/>
          <a:p>
            <a:pPr marL="0" lvl="0" indent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ct val="25000"/>
              <a:buFont typeface="mn-ea"/>
              <a:buNone/>
              <a:defRPr lang="ko-KR" altLang="en-US"/>
            </a:pPr>
            <a:r>
              <a:rPr lang="en-US" sz="1700" b="1" i="0" u="none">
                <a:solidFill>
                  <a:srgbClr val="272525"/>
                </a:solidFill>
                <a:latin typeface="나눔스퀘어_ac Bold"/>
                <a:ea typeface="나눔스퀘어_ac Bold"/>
                <a:cs typeface="Montserrat"/>
                <a:sym typeface="Montserrat"/>
              </a:rPr>
              <a:t>극장의 위치 및 상세 정보 등을 효과적으로 전달</a:t>
            </a:r>
            <a:endParaRPr lang="ko-KR">
              <a:latin typeface="나눔스퀘어_ac Bold"/>
              <a:ea typeface="나눔스퀘어_ac Bold"/>
            </a:endParaRPr>
          </a:p>
        </p:txBody>
      </p:sp>
      <p:sp>
        <p:nvSpPr>
          <p:cNvPr id="47" name="Google Shape;47;p3"/>
          <p:cNvSpPr txBox="1"/>
          <p:nvPr/>
        </p:nvSpPr>
        <p:spPr>
          <a:xfrm>
            <a:off x="7639525" y="4966732"/>
            <a:ext cx="2081530" cy="498693"/>
          </a:xfrm>
          <a:prstGeom prst="rect">
            <a:avLst/>
          </a:prstGeom>
          <a:noFill/>
          <a:ln>
            <a:noFill/>
          </a:ln>
        </p:spPr>
        <p:txBody>
          <a:bodyPr wrap="square" lIns="45700" tIns="45700" rIns="45700" bIns="45700" anchor="t" anchorCtr="0">
            <a:spAutoFit/>
          </a:bodyPr>
          <a:lstStyle/>
          <a:p>
            <a:pPr marL="0" lvl="0" indent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6a40bf"/>
              </a:buClr>
              <a:buSzPct val="25000"/>
              <a:buFont typeface="mn-ea"/>
              <a:buNone/>
              <a:defRPr lang="ko-KR" altLang="en-US"/>
            </a:pPr>
            <a:r>
              <a:rPr lang="en-US" sz="2100" b="1" i="0" u="none">
                <a:solidFill>
                  <a:srgbClr val="6a40bf"/>
                </a:solidFill>
                <a:latin typeface="나눔스퀘어_ac Bold"/>
                <a:ea typeface="나눔스퀘어_ac Bold"/>
                <a:cs typeface="Barlow"/>
                <a:sym typeface="Barlow"/>
              </a:rPr>
              <a:t>스토어</a:t>
            </a:r>
            <a:endParaRPr lang="ko-KR">
              <a:latin typeface="나눔스퀘어_ac Bold"/>
              <a:ea typeface="나눔스퀘어_ac Bold"/>
            </a:endParaRPr>
          </a:p>
        </p:txBody>
      </p:sp>
      <p:sp>
        <p:nvSpPr>
          <p:cNvPr id="48" name="Google Shape;48;p3"/>
          <p:cNvSpPr txBox="1"/>
          <p:nvPr/>
        </p:nvSpPr>
        <p:spPr>
          <a:xfrm>
            <a:off x="7639524" y="5536088"/>
            <a:ext cx="4999312" cy="910412"/>
          </a:xfrm>
          <a:prstGeom prst="rect">
            <a:avLst/>
          </a:prstGeom>
          <a:noFill/>
          <a:ln>
            <a:noFill/>
          </a:ln>
        </p:spPr>
        <p:txBody>
          <a:bodyPr wrap="square" lIns="45700" tIns="45700" rIns="45700" bIns="45700" anchor="t" anchorCtr="0">
            <a:spAutoFit/>
          </a:bodyPr>
          <a:lstStyle/>
          <a:p>
            <a:pPr marL="0" lvl="0" indent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ct val="25000"/>
              <a:buFont typeface="mn-ea"/>
              <a:buNone/>
              <a:defRPr lang="ko-KR" altLang="en-US"/>
            </a:pPr>
            <a:r>
              <a:rPr lang="en-US" sz="1700" b="1" i="0" u="none">
                <a:solidFill>
                  <a:srgbClr val="272525"/>
                </a:solidFill>
                <a:latin typeface="나눔스퀘어_ac Bold"/>
                <a:ea typeface="나눔스퀘어_ac Bold"/>
                <a:cs typeface="Montserrat"/>
                <a:sym typeface="Montserrat"/>
              </a:rPr>
              <a:t>식음료 및 영화 관련 굿즈 등의 정보 제공 및 결제 프로세스</a:t>
            </a:r>
            <a:endParaRPr lang="ko-KR">
              <a:latin typeface="나눔스퀘어_ac Bold"/>
              <a:ea typeface="나눔스퀘어_ac Bold"/>
            </a:endParaRPr>
          </a:p>
        </p:txBody>
      </p:sp>
      <p:sp>
        <p:nvSpPr>
          <p:cNvPr id="49" name="Google Shape;49;p3"/>
          <p:cNvSpPr txBox="1"/>
          <p:nvPr/>
        </p:nvSpPr>
        <p:spPr>
          <a:xfrm>
            <a:off x="1528422" y="1028105"/>
            <a:ext cx="2118545" cy="903545"/>
          </a:xfrm>
          <a:prstGeom prst="rect">
            <a:avLst/>
          </a:prstGeom>
          <a:noFill/>
          <a:ln>
            <a:noFill/>
          </a:ln>
        </p:spPr>
        <p:txBody>
          <a:bodyPr wrap="square" lIns="45700" tIns="45700" rIns="45700" bIns="45700" anchor="t" anchorCtr="0">
            <a:spAutoFit/>
          </a:bodyPr>
          <a:lstStyle/>
          <a:p>
            <a:pPr marL="0" lvl="0" indent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6a40bf"/>
              </a:buClr>
              <a:buSzPct val="25000"/>
              <a:buFont typeface="mn-ea"/>
              <a:buNone/>
              <a:defRPr lang="ko-KR" altLang="en-US"/>
            </a:pPr>
            <a:r>
              <a:rPr lang="en-US" sz="4200" b="1" i="0" u="none">
                <a:solidFill>
                  <a:srgbClr val="6a40bf"/>
                </a:solidFill>
                <a:latin typeface="나눔스퀘어_ac Bold"/>
                <a:ea typeface="나눔스퀘어_ac Bold"/>
                <a:cs typeface="Barlow"/>
                <a:sym typeface="Barlow"/>
              </a:rPr>
              <a:t>1. 기획</a:t>
            </a:r>
            <a:endParaRPr lang="ko-KR"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4;p6">
            <a:extLst>
              <a:ext uri="{FF2B5EF4-FFF2-40B4-BE49-F238E27FC236}">
                <a16:creationId xmlns:a16="http://schemas.microsoft.com/office/drawing/2014/main" id="{DB3A80B2-3194-BAEB-D209-7D6D3D151A5B}"/>
              </a:ext>
            </a:extLst>
          </p:cNvPr>
          <p:cNvSpPr/>
          <p:nvPr/>
        </p:nvSpPr>
        <p:spPr>
          <a:xfrm>
            <a:off x="0" y="0"/>
            <a:ext cx="14630401" cy="85176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Calibri"/>
              <a:buNone/>
            </a:pPr>
            <a:endParaRPr sz="5200" b="1" i="0" u="none" strike="noStrike" cap="none">
              <a:solidFill>
                <a:srgbClr val="8451E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7" name="Google Shape;5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18405"/>
            <a:ext cx="14630400" cy="697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4;p5">
            <a:extLst>
              <a:ext uri="{FF2B5EF4-FFF2-40B4-BE49-F238E27FC236}">
                <a16:creationId xmlns:a16="http://schemas.microsoft.com/office/drawing/2014/main" id="{64E2A77C-C8D0-C47E-D289-1B1F02DD5BA4}"/>
              </a:ext>
            </a:extLst>
          </p:cNvPr>
          <p:cNvSpPr txBox="1"/>
          <p:nvPr/>
        </p:nvSpPr>
        <p:spPr>
          <a:xfrm>
            <a:off x="320802" y="0"/>
            <a:ext cx="2369235" cy="926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6A40BF"/>
              </a:buClr>
              <a:buSzPts val="4200"/>
              <a:buFont typeface="Barlow"/>
              <a:buNone/>
            </a:pPr>
            <a:r>
              <a:rPr lang="en-US" sz="4200" b="1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1. </a:t>
            </a:r>
            <a:r>
              <a:rPr lang="ko-KR" altLang="en-US" sz="4200" b="1" dirty="0" err="1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트리맵</a:t>
            </a:r>
            <a:endParaRPr sz="4200" b="1" i="0" u="none" strike="noStrike" cap="none" dirty="0">
              <a:solidFill>
                <a:srgbClr val="6A40B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4;p6">
            <a:extLst>
              <a:ext uri="{FF2B5EF4-FFF2-40B4-BE49-F238E27FC236}">
                <a16:creationId xmlns:a16="http://schemas.microsoft.com/office/drawing/2014/main" id="{3F1443AD-36F6-6C9E-9B20-B745FAF06B76}"/>
              </a:ext>
            </a:extLst>
          </p:cNvPr>
          <p:cNvSpPr/>
          <p:nvPr/>
        </p:nvSpPr>
        <p:spPr>
          <a:xfrm>
            <a:off x="0" y="0"/>
            <a:ext cx="14630401" cy="85176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Calibri"/>
              <a:buNone/>
            </a:pPr>
            <a:endParaRPr sz="5200" b="1" i="0" u="none" strike="noStrike" cap="none">
              <a:solidFill>
                <a:srgbClr val="8451E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4" name="Google Shape;64;p5"/>
          <p:cNvSpPr txBox="1"/>
          <p:nvPr/>
        </p:nvSpPr>
        <p:spPr>
          <a:xfrm>
            <a:off x="320802" y="0"/>
            <a:ext cx="1737741" cy="926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6A40BF"/>
              </a:buClr>
              <a:buSzPts val="4200"/>
              <a:buFont typeface="Barlow"/>
              <a:buNone/>
            </a:pPr>
            <a:r>
              <a:rPr lang="en-US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2. </a:t>
            </a:r>
            <a:r>
              <a:rPr lang="en-US" sz="4200" b="1" i="0" u="none" strike="noStrike" cap="none" dirty="0" err="1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메인</a:t>
            </a:r>
            <a:endParaRPr sz="4200" b="1" i="0" u="none" strike="noStrike" cap="none" dirty="0">
              <a:solidFill>
                <a:srgbClr val="6A40B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</p:txBody>
      </p:sp>
      <p:pic>
        <p:nvPicPr>
          <p:cNvPr id="65" name="Google Shape;6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78458"/>
            <a:ext cx="14630400" cy="1521618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5"/>
          <p:cNvSpPr txBox="1"/>
          <p:nvPr/>
        </p:nvSpPr>
        <p:spPr>
          <a:xfrm>
            <a:off x="1187428" y="2903179"/>
            <a:ext cx="8969883" cy="3947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23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</a:pPr>
            <a:r>
              <a:rPr lang="en-US" sz="1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Header는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작은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아이콘들이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많은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관계로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position을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이용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,</a:t>
            </a:r>
            <a:endParaRPr sz="1800" b="1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  <a:p>
            <a:pPr marL="0" marR="0" lvl="0" indent="0" algn="l" rtl="0">
              <a:lnSpc>
                <a:spcPct val="23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#header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영역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(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header전체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)을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relative로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하여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endParaRPr sz="1800" b="1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  <a:p>
            <a:pPr marL="0" marR="0" lvl="0" indent="0" algn="l" rtl="0">
              <a:lnSpc>
                <a:spcPct val="23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각각의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하위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요소들을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absolute처리해서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배치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endParaRPr sz="1800" b="1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  <a:p>
            <a:pPr marL="0" marR="0" lvl="0" indent="0" algn="l" rtl="0">
              <a:lnSpc>
                <a:spcPct val="232142"/>
              </a:lnSpc>
              <a:spcBef>
                <a:spcPts val="0"/>
              </a:spcBef>
              <a:spcAft>
                <a:spcPts val="0"/>
              </a:spcAft>
              <a:buClr>
                <a:srgbClr val="8451E9"/>
              </a:buClr>
              <a:buSzPts val="2800"/>
              <a:buFont typeface="Barlow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  <a:p>
            <a:pPr marL="0" marR="0" lvl="0" indent="0" algn="l" rtl="0">
              <a:lnSpc>
                <a:spcPct val="23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각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아이콘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중,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팀원들이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구성한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페이지들은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전부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endParaRPr sz="1800" b="1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  <a:p>
            <a:pPr marL="0" marR="0" lvl="0" indent="0" algn="l" rtl="0">
              <a:lnSpc>
                <a:spcPct val="23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&lt;a&gt;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태그로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하이퍼링크하여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연결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,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서로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이동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가능</a:t>
            </a:r>
            <a:endParaRPr sz="1800" b="1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</p:txBody>
      </p:sp>
      <p:sp>
        <p:nvSpPr>
          <p:cNvPr id="67" name="Google Shape;67;p5"/>
          <p:cNvSpPr txBox="1"/>
          <p:nvPr/>
        </p:nvSpPr>
        <p:spPr>
          <a:xfrm>
            <a:off x="8251635" y="3671414"/>
            <a:ext cx="6272440" cy="1908174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2954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Barlow"/>
              <a:buNone/>
            </a:pPr>
            <a:r>
              <a:rPr lang="en-US" sz="20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우측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상단의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로그인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버튼을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누를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경우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,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jQuery함수를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이용해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로그인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모달창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팝업</a:t>
            </a:r>
            <a:endParaRPr sz="2000" b="1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</p:txBody>
      </p:sp>
      <p:cxnSp>
        <p:nvCxnSpPr>
          <p:cNvPr id="68" name="Google Shape;68;p5"/>
          <p:cNvCxnSpPr>
            <a:cxnSpLocks/>
          </p:cNvCxnSpPr>
          <p:nvPr/>
        </p:nvCxnSpPr>
        <p:spPr>
          <a:xfrm flipV="1">
            <a:off x="11344739" y="1967714"/>
            <a:ext cx="500130" cy="1703700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"/>
            <a:headEnd type="none" w="sm" len="sm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6" descr="Image 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6"/>
          <p:cNvSpPr/>
          <p:nvPr/>
        </p:nvSpPr>
        <p:spPr>
          <a:xfrm>
            <a:off x="0" y="0"/>
            <a:ext cx="14630401" cy="85176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Calibri"/>
              <a:buNone/>
            </a:pPr>
            <a:endParaRPr sz="5200" b="1" i="0" u="none" strike="noStrike" cap="none">
              <a:solidFill>
                <a:srgbClr val="8451E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77" name="Google Shape;77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093" y="828514"/>
            <a:ext cx="13076213" cy="506958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6"/>
          <p:cNvSpPr txBox="1"/>
          <p:nvPr/>
        </p:nvSpPr>
        <p:spPr>
          <a:xfrm>
            <a:off x="3198760" y="6060739"/>
            <a:ext cx="8232877" cy="2680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23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content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area의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경우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,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하위요소를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display: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grid를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이용하여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배치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,</a:t>
            </a:r>
            <a:endParaRPr sz="2400" b="1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  <a:p>
            <a:pPr marL="0" marR="0" lvl="0" indent="0" algn="l" rtl="0">
              <a:lnSpc>
                <a:spcPct val="23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</a:pPr>
            <a:r>
              <a:rPr lang="en-US" sz="24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Poster의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하위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요소들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(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하트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,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예매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)은 display: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flex를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이용</a:t>
            </a:r>
            <a:endParaRPr sz="2400" b="1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  <a:p>
            <a:pPr marL="0" marR="0" lvl="0" indent="0" algn="l" rtl="0">
              <a:lnSpc>
                <a:spcPct val="2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Barlow"/>
              <a:buNone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endParaRPr sz="2800" b="1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</p:txBody>
      </p:sp>
      <p:sp>
        <p:nvSpPr>
          <p:cNvPr id="2" name="Google Shape;64;p5">
            <a:extLst>
              <a:ext uri="{FF2B5EF4-FFF2-40B4-BE49-F238E27FC236}">
                <a16:creationId xmlns:a16="http://schemas.microsoft.com/office/drawing/2014/main" id="{8904C449-CE12-A632-1689-0BE0BA8731EF}"/>
              </a:ext>
            </a:extLst>
          </p:cNvPr>
          <p:cNvSpPr txBox="1"/>
          <p:nvPr/>
        </p:nvSpPr>
        <p:spPr>
          <a:xfrm>
            <a:off x="320802" y="0"/>
            <a:ext cx="1737741" cy="926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6A40BF"/>
              </a:buClr>
              <a:buSzPts val="4200"/>
              <a:buFont typeface="Barlow"/>
              <a:buNone/>
            </a:pPr>
            <a:r>
              <a:rPr lang="en-US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2. </a:t>
            </a:r>
            <a:r>
              <a:rPr lang="en-US" sz="4200" b="1" i="0" u="none" strike="noStrike" cap="none" dirty="0" err="1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메인</a:t>
            </a:r>
            <a:endParaRPr sz="4200" b="1" i="0" u="none" strike="noStrike" cap="none" dirty="0">
              <a:solidFill>
                <a:srgbClr val="6A40B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;p6">
            <a:extLst>
              <a:ext uri="{FF2B5EF4-FFF2-40B4-BE49-F238E27FC236}">
                <a16:creationId xmlns:a16="http://schemas.microsoft.com/office/drawing/2014/main" id="{894C2ED9-D25E-3CEE-7875-67F7FAF09FB9}"/>
              </a:ext>
            </a:extLst>
          </p:cNvPr>
          <p:cNvSpPr/>
          <p:nvPr/>
        </p:nvSpPr>
        <p:spPr>
          <a:xfrm>
            <a:off x="-2" y="0"/>
            <a:ext cx="14630401" cy="85176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Calibri"/>
              <a:buNone/>
            </a:pPr>
            <a:endParaRPr sz="5200" b="1" i="0" u="none" strike="noStrike" cap="none">
              <a:solidFill>
                <a:srgbClr val="8451E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6" name="Google Shape;86;p7"/>
          <p:cNvSpPr txBox="1"/>
          <p:nvPr/>
        </p:nvSpPr>
        <p:spPr>
          <a:xfrm>
            <a:off x="2557471" y="5326460"/>
            <a:ext cx="9515453" cy="1805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23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</a:pPr>
            <a:r>
              <a:rPr lang="en-US" sz="24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bottombox는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display: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flex를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이용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, justify-content: space-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evenly로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endParaRPr sz="2400" b="1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  <a:p>
            <a:pPr marL="0" marR="0" lvl="0" indent="0" algn="l" rtl="0">
              <a:lnSpc>
                <a:spcPct val="23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중앙을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기준으로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여백을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균등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분할하여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배치</a:t>
            </a:r>
            <a:endParaRPr sz="2400" b="1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</p:txBody>
      </p:sp>
      <p:pic>
        <p:nvPicPr>
          <p:cNvPr id="87" name="Google Shape;8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9672" y="1097173"/>
            <a:ext cx="12067794" cy="381243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4;p5">
            <a:extLst>
              <a:ext uri="{FF2B5EF4-FFF2-40B4-BE49-F238E27FC236}">
                <a16:creationId xmlns:a16="http://schemas.microsoft.com/office/drawing/2014/main" id="{021643A5-46D8-1419-DBBA-D167901FA4ED}"/>
              </a:ext>
            </a:extLst>
          </p:cNvPr>
          <p:cNvSpPr txBox="1"/>
          <p:nvPr/>
        </p:nvSpPr>
        <p:spPr>
          <a:xfrm>
            <a:off x="320802" y="0"/>
            <a:ext cx="1737741" cy="926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6A40BF"/>
              </a:buClr>
              <a:buSzPts val="4200"/>
              <a:buFont typeface="Barlow"/>
              <a:buNone/>
            </a:pPr>
            <a:r>
              <a:rPr lang="en-US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2. </a:t>
            </a:r>
            <a:r>
              <a:rPr lang="en-US" sz="4200" b="1" i="0" u="none" strike="noStrike" cap="none" dirty="0" err="1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메인</a:t>
            </a:r>
            <a:endParaRPr sz="4200" b="1" i="0" u="none" strike="noStrike" cap="none" dirty="0">
              <a:solidFill>
                <a:srgbClr val="6A40B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;p6">
            <a:extLst>
              <a:ext uri="{FF2B5EF4-FFF2-40B4-BE49-F238E27FC236}">
                <a16:creationId xmlns:a16="http://schemas.microsoft.com/office/drawing/2014/main" id="{66AF2564-22FC-00F4-7D47-D1228F501C30}"/>
              </a:ext>
            </a:extLst>
          </p:cNvPr>
          <p:cNvSpPr/>
          <p:nvPr/>
        </p:nvSpPr>
        <p:spPr>
          <a:xfrm>
            <a:off x="0" y="0"/>
            <a:ext cx="14630401" cy="85176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Calibri"/>
              <a:buNone/>
            </a:pPr>
            <a:endParaRPr sz="5200" b="1" i="0" u="none" strike="noStrike" cap="none">
              <a:solidFill>
                <a:srgbClr val="8451E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5" name="Google Shape;95;p8"/>
          <p:cNvSpPr txBox="1"/>
          <p:nvPr/>
        </p:nvSpPr>
        <p:spPr>
          <a:xfrm>
            <a:off x="2058543" y="3970793"/>
            <a:ext cx="10513314" cy="2091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23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</a:pPr>
            <a:r>
              <a:rPr lang="en-US" sz="2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Footer는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2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크게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foot-top </a:t>
            </a:r>
            <a:r>
              <a:rPr lang="en-US" sz="2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영역과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address </a:t>
            </a:r>
            <a:r>
              <a:rPr lang="en-US" sz="2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영역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두 </a:t>
            </a:r>
            <a:r>
              <a:rPr lang="en-US" sz="2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부분으로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2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나누어</a:t>
            </a:r>
            <a:endParaRPr sz="2800" b="1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  <a:p>
            <a:pPr marL="0" marR="0" lvl="0" indent="0" algn="l" rtl="0">
              <a:lnSpc>
                <a:spcPct val="23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</a:pPr>
            <a:r>
              <a:rPr lang="en-US" sz="2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각각의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2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하위요소들을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2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float를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2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이용하여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2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배치</a:t>
            </a:r>
            <a:endParaRPr sz="2800" b="1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</p:txBody>
      </p:sp>
      <p:pic>
        <p:nvPicPr>
          <p:cNvPr id="96" name="Google Shape;9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8208" y="1234440"/>
            <a:ext cx="12093983" cy="240344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4;p5">
            <a:extLst>
              <a:ext uri="{FF2B5EF4-FFF2-40B4-BE49-F238E27FC236}">
                <a16:creationId xmlns:a16="http://schemas.microsoft.com/office/drawing/2014/main" id="{48D9129E-F6C9-D728-8A67-7501093D954D}"/>
              </a:ext>
            </a:extLst>
          </p:cNvPr>
          <p:cNvSpPr txBox="1"/>
          <p:nvPr/>
        </p:nvSpPr>
        <p:spPr>
          <a:xfrm>
            <a:off x="320802" y="0"/>
            <a:ext cx="1737741" cy="926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6A40BF"/>
              </a:buClr>
              <a:buSzPts val="4200"/>
              <a:buFont typeface="Barlow"/>
              <a:buNone/>
            </a:pPr>
            <a:r>
              <a:rPr lang="en-US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2. </a:t>
            </a:r>
            <a:r>
              <a:rPr lang="en-US" sz="4200" b="1" i="0" u="none" strike="noStrike" cap="none" dirty="0" err="1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메인</a:t>
            </a:r>
            <a:endParaRPr sz="4200" b="1" i="0" u="none" strike="noStrike" cap="none" dirty="0">
              <a:solidFill>
                <a:srgbClr val="6A40B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4;p6">
            <a:extLst>
              <a:ext uri="{FF2B5EF4-FFF2-40B4-BE49-F238E27FC236}">
                <a16:creationId xmlns:a16="http://schemas.microsoft.com/office/drawing/2014/main" id="{CAB2E341-2E94-9384-147D-7B1329C7BA45}"/>
              </a:ext>
            </a:extLst>
          </p:cNvPr>
          <p:cNvSpPr/>
          <p:nvPr/>
        </p:nvSpPr>
        <p:spPr>
          <a:xfrm>
            <a:off x="0" y="0"/>
            <a:ext cx="14630401" cy="85176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Calibri"/>
              <a:buNone/>
            </a:pPr>
            <a:endParaRPr sz="5200" b="1" i="0" u="none" strike="noStrike" cap="none">
              <a:solidFill>
                <a:srgbClr val="8451E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" name="Google Shape;64;p5">
            <a:extLst>
              <a:ext uri="{FF2B5EF4-FFF2-40B4-BE49-F238E27FC236}">
                <a16:creationId xmlns:a16="http://schemas.microsoft.com/office/drawing/2014/main" id="{48978961-93B0-230A-9862-978934F59C5B}"/>
              </a:ext>
            </a:extLst>
          </p:cNvPr>
          <p:cNvSpPr txBox="1"/>
          <p:nvPr/>
        </p:nvSpPr>
        <p:spPr>
          <a:xfrm>
            <a:off x="320802" y="0"/>
            <a:ext cx="1737741" cy="926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6A40BF"/>
              </a:buClr>
              <a:buSzPts val="4200"/>
              <a:buFont typeface="Barlow"/>
              <a:buNone/>
            </a:pPr>
            <a:r>
              <a:rPr lang="en-US" sz="4200" b="1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3</a:t>
            </a:r>
            <a:r>
              <a:rPr lang="en-US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. </a:t>
            </a:r>
            <a:r>
              <a:rPr lang="ko-KR" altLang="en-US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영화</a:t>
            </a:r>
            <a:endParaRPr sz="4200" b="1" i="0" u="none" strike="noStrike" cap="none" dirty="0">
              <a:solidFill>
                <a:srgbClr val="6A40B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B22526F-A5E2-6BA8-00E4-3F38F2306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004" y="118863"/>
            <a:ext cx="7278092" cy="7991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2510B7AF-EC3B-9CCF-5225-597295A205E9}"/>
              </a:ext>
            </a:extLst>
          </p:cNvPr>
          <p:cNvSpPr txBox="1"/>
          <p:nvPr/>
        </p:nvSpPr>
        <p:spPr>
          <a:xfrm>
            <a:off x="1528422" y="2101753"/>
            <a:ext cx="4171974" cy="3785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5400"/>
              </a:lnSpc>
              <a:defRPr sz="4200">
                <a:solidFill>
                  <a:srgbClr val="6A40BF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탭 선택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선택되는 탭에 따른 영화 리스트 나열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좋아요 버튼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좋아요 클릭 시 버튼 체크 표시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예매 버튼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예매 클릭 시 연결된 예매 페이지로 이동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더 보기 버튼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더 보기 클릭 시 영화 리스트 추가 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00000"/>
              </a:lnSpc>
            </a:pPr>
            <a:endParaRPr sz="2000" dirty="0">
              <a:solidFill>
                <a:schemeClr val="tx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Theme">
  <a:themeElements>
    <a:clrScheme name="Office Theme">
      <a:dk1>
        <a:srgbClr val="cde998"/>
      </a:dk1>
      <a:lt1>
        <a:srgbClr val="8451e9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667</ep:Words>
  <ep:PresentationFormat>사용자 지정</ep:PresentationFormat>
  <ep:Paragraphs>121</ep:Paragraphs>
  <ep:Slides>25</ep:Slides>
  <ep:Notes>25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ep:HeadingPairs>
  <ep:TitlesOfParts>
    <vt:vector size="26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</vt:vector>
  </ep:TitlesOfParts>
  <ep:HyperlinkBase/>
  <ep:Application>Hancom Office Hanshow 2014</ep:Application>
  <ep:AppVersion>0901.0000.01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배짱이</dc:creator>
  <cp:lastModifiedBy>user</cp:lastModifiedBy>
  <dcterms:modified xsi:type="dcterms:W3CDTF">2024-06-01T01:41:27.509</dcterms:modified>
  <cp:revision>12</cp:revision>
  <dc:title>PowerPoint 프레젠테이션</dc:title>
</cp:coreProperties>
</file>